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32"/>
  </p:notesMasterIdLst>
  <p:handoutMasterIdLst>
    <p:handoutMasterId r:id="rId33"/>
  </p:handoutMasterIdLst>
  <p:sldIdLst>
    <p:sldId id="256" r:id="rId5"/>
    <p:sldId id="299" r:id="rId6"/>
    <p:sldId id="300" r:id="rId7"/>
    <p:sldId id="339" r:id="rId8"/>
    <p:sldId id="303" r:id="rId9"/>
    <p:sldId id="337" r:id="rId10"/>
    <p:sldId id="306" r:id="rId11"/>
    <p:sldId id="332" r:id="rId12"/>
    <p:sldId id="321" r:id="rId13"/>
    <p:sldId id="350" r:id="rId14"/>
    <p:sldId id="323" r:id="rId15"/>
    <p:sldId id="340" r:id="rId16"/>
    <p:sldId id="325" r:id="rId17"/>
    <p:sldId id="342" r:id="rId18"/>
    <p:sldId id="345" r:id="rId19"/>
    <p:sldId id="344" r:id="rId20"/>
    <p:sldId id="324" r:id="rId21"/>
    <p:sldId id="351" r:id="rId22"/>
    <p:sldId id="327" r:id="rId23"/>
    <p:sldId id="329" r:id="rId24"/>
    <p:sldId id="333" r:id="rId25"/>
    <p:sldId id="354" r:id="rId26"/>
    <p:sldId id="356" r:id="rId27"/>
    <p:sldId id="355" r:id="rId28"/>
    <p:sldId id="359" r:id="rId29"/>
    <p:sldId id="358" r:id="rId30"/>
    <p:sldId id="35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Aguirre" initials="SA" lastIdx="1" clrIdx="0">
    <p:extLst>
      <p:ext uri="{19B8F6BF-5375-455C-9EA6-DF929625EA0E}">
        <p15:presenceInfo xmlns:p15="http://schemas.microsoft.com/office/powerpoint/2012/main" userId="Samuel Aguir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52A1"/>
    <a:srgbClr val="3C98D7"/>
    <a:srgbClr val="FCAF16"/>
    <a:srgbClr val="619B34"/>
    <a:srgbClr val="45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3DED9-F707-F2A6-36A7-0DC4392B9220}" v="9" dt="2023-09-08T19:09:39.861"/>
    <p1510:client id="{4339232D-087F-25A4-64DE-4D8819BB86AB}" v="2" dt="2023-09-12T16:10:58.552"/>
    <p1510:client id="{471EBE4F-8821-152B-D5ED-3587FD570D21}" v="180" dt="2023-10-11T21:14:54.699"/>
    <p1510:client id="{57A52E2C-10E2-5CE7-2C6D-345ED2BF6521}" v="6" dt="2023-10-06T18:45:27.589"/>
    <p1510:client id="{59ABC1DF-905A-02BB-E463-7929FCBA770E}" v="3" dt="2023-10-11T21:01:37.866"/>
    <p1510:client id="{627435F5-EBB5-E454-D34C-1A1E10A68A47}" v="4" dt="2023-09-11T22:18:26.606"/>
    <p1510:client id="{62E19F70-6A18-4854-7E35-06B5DFBA7E21}" v="1" dt="2023-09-19T15:30:40.689"/>
    <p1510:client id="{7AC24E99-7914-43C1-635F-5D9B14DE8DAD}" v="5" dt="2023-09-08T14:07:45.266"/>
    <p1510:client id="{8B192C56-3EC1-4E2E-B52C-D84768A640C2}" v="146" dt="2023-07-05T17:05:29.514"/>
    <p1510:client id="{B15BE979-EF06-BBB6-4B01-0D61E593B4B5}" v="1" dt="2023-10-05T15:54:3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22" autoAdjust="0"/>
  </p:normalViewPr>
  <p:slideViewPr>
    <p:cSldViewPr snapToGrid="0">
      <p:cViewPr varScale="1">
        <p:scale>
          <a:sx n="92" d="100"/>
          <a:sy n="92" d="100"/>
        </p:scale>
        <p:origin x="102" y="3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Frazier" userId="S::dnfrazier@wisc.edu::53d74b11-afdf-4c98-86b3-21adac3fd2c5" providerId="AD" clId="Web-{B15BE979-EF06-BBB6-4B01-0D61E593B4B5}"/>
    <pc:docChg chg="modSld">
      <pc:chgData name="Ellie Frazier" userId="S::dnfrazier@wisc.edu::53d74b11-afdf-4c98-86b3-21adac3fd2c5" providerId="AD" clId="Web-{B15BE979-EF06-BBB6-4B01-0D61E593B4B5}" dt="2023-10-05T15:54:35.067" v="0" actId="14100"/>
      <pc:docMkLst>
        <pc:docMk/>
      </pc:docMkLst>
      <pc:sldChg chg="modSp">
        <pc:chgData name="Ellie Frazier" userId="S::dnfrazier@wisc.edu::53d74b11-afdf-4c98-86b3-21adac3fd2c5" providerId="AD" clId="Web-{B15BE979-EF06-BBB6-4B01-0D61E593B4B5}" dt="2023-10-05T15:54:35.067" v="0" actId="14100"/>
        <pc:sldMkLst>
          <pc:docMk/>
          <pc:sldMk cId="571011357" sldId="332"/>
        </pc:sldMkLst>
        <pc:picChg chg="mod">
          <ac:chgData name="Ellie Frazier" userId="S::dnfrazier@wisc.edu::53d74b11-afdf-4c98-86b3-21adac3fd2c5" providerId="AD" clId="Web-{B15BE979-EF06-BBB6-4B01-0D61E593B4B5}" dt="2023-10-05T15:54:35.067" v="0" actId="14100"/>
          <ac:picMkLst>
            <pc:docMk/>
            <pc:sldMk cId="571011357" sldId="332"/>
            <ac:picMk id="6146" creationId="{00000000-0000-0000-0000-000000000000}"/>
          </ac:picMkLst>
        </pc:picChg>
      </pc:sldChg>
    </pc:docChg>
  </pc:docChgLst>
  <pc:docChgLst>
    <pc:chgData name="Samuel Aguirre" userId="S::saaguirre@wisc.edu::7b2ca0be-047d-475d-a536-4b15e3046826" providerId="AD" clId="Web-{471EBE4F-8821-152B-D5ED-3587FD570D21}"/>
    <pc:docChg chg="addSld modSld">
      <pc:chgData name="Samuel Aguirre" userId="S::saaguirre@wisc.edu::7b2ca0be-047d-475d-a536-4b15e3046826" providerId="AD" clId="Web-{471EBE4F-8821-152B-D5ED-3587FD570D21}" dt="2023-10-11T21:28:51.643" v="202"/>
      <pc:docMkLst>
        <pc:docMk/>
      </pc:docMkLst>
      <pc:sldChg chg="modNotes">
        <pc:chgData name="Samuel Aguirre" userId="S::saaguirre@wisc.edu::7b2ca0be-047d-475d-a536-4b15e3046826" providerId="AD" clId="Web-{471EBE4F-8821-152B-D5ED-3587FD570D21}" dt="2023-10-11T21:14:51.277" v="176"/>
        <pc:sldMkLst>
          <pc:docMk/>
          <pc:sldMk cId="4204152210" sldId="299"/>
        </pc:sldMkLst>
      </pc:sldChg>
      <pc:sldChg chg="modNotes">
        <pc:chgData name="Samuel Aguirre" userId="S::saaguirre@wisc.edu::7b2ca0be-047d-475d-a536-4b15e3046826" providerId="AD" clId="Web-{471EBE4F-8821-152B-D5ED-3587FD570D21}" dt="2023-10-11T21:18:12.923" v="178"/>
        <pc:sldMkLst>
          <pc:docMk/>
          <pc:sldMk cId="3887404556" sldId="300"/>
        </pc:sldMkLst>
      </pc:sldChg>
      <pc:sldChg chg="modSp">
        <pc:chgData name="Samuel Aguirre" userId="S::saaguirre@wisc.edu::7b2ca0be-047d-475d-a536-4b15e3046826" providerId="AD" clId="Web-{471EBE4F-8821-152B-D5ED-3587FD570D21}" dt="2023-10-11T21:09:17.690" v="2" actId="20577"/>
        <pc:sldMkLst>
          <pc:docMk/>
          <pc:sldMk cId="1772291532" sldId="327"/>
        </pc:sldMkLst>
        <pc:spChg chg="mod">
          <ac:chgData name="Samuel Aguirre" userId="S::saaguirre@wisc.edu::7b2ca0be-047d-475d-a536-4b15e3046826" providerId="AD" clId="Web-{471EBE4F-8821-152B-D5ED-3587FD570D21}" dt="2023-10-11T21:09:17.690" v="2" actId="20577"/>
          <ac:spMkLst>
            <pc:docMk/>
            <pc:sldMk cId="1772291532" sldId="327"/>
            <ac:spMk id="7" creationId="{00000000-0000-0000-0000-000000000000}"/>
          </ac:spMkLst>
        </pc:spChg>
      </pc:sldChg>
      <pc:sldChg chg="modNotes">
        <pc:chgData name="Samuel Aguirre" userId="S::saaguirre@wisc.edu::7b2ca0be-047d-475d-a536-4b15e3046826" providerId="AD" clId="Web-{471EBE4F-8821-152B-D5ED-3587FD570D21}" dt="2023-10-11T21:28:51.643" v="202"/>
        <pc:sldMkLst>
          <pc:docMk/>
          <pc:sldMk cId="3773724475" sldId="339"/>
        </pc:sldMkLst>
      </pc:sldChg>
      <pc:sldChg chg="modSp">
        <pc:chgData name="Samuel Aguirre" userId="S::saaguirre@wisc.edu::7b2ca0be-047d-475d-a536-4b15e3046826" providerId="AD" clId="Web-{471EBE4F-8821-152B-D5ED-3587FD570D21}" dt="2023-10-11T21:09:34.190" v="7" actId="20577"/>
        <pc:sldMkLst>
          <pc:docMk/>
          <pc:sldMk cId="2418217435" sldId="355"/>
        </pc:sldMkLst>
        <pc:spChg chg="mod">
          <ac:chgData name="Samuel Aguirre" userId="S::saaguirre@wisc.edu::7b2ca0be-047d-475d-a536-4b15e3046826" providerId="AD" clId="Web-{471EBE4F-8821-152B-D5ED-3587FD570D21}" dt="2023-10-11T21:09:34.190" v="7" actId="20577"/>
          <ac:spMkLst>
            <pc:docMk/>
            <pc:sldMk cId="2418217435" sldId="355"/>
            <ac:spMk id="3" creationId="{00000000-0000-0000-0000-000000000000}"/>
          </ac:spMkLst>
        </pc:spChg>
      </pc:sldChg>
      <pc:sldChg chg="addSp modSp new">
        <pc:chgData name="Samuel Aguirre" userId="S::saaguirre@wisc.edu::7b2ca0be-047d-475d-a536-4b15e3046826" providerId="AD" clId="Web-{471EBE4F-8821-152B-D5ED-3587FD570D21}" dt="2023-10-11T21:13:36.619" v="175" actId="1076"/>
        <pc:sldMkLst>
          <pc:docMk/>
          <pc:sldMk cId="87972560" sldId="359"/>
        </pc:sldMkLst>
        <pc:spChg chg="mod">
          <ac:chgData name="Samuel Aguirre" userId="S::saaguirre@wisc.edu::7b2ca0be-047d-475d-a536-4b15e3046826" providerId="AD" clId="Web-{471EBE4F-8821-152B-D5ED-3587FD570D21}" dt="2023-10-11T21:10:50.146" v="19" actId="20577"/>
          <ac:spMkLst>
            <pc:docMk/>
            <pc:sldMk cId="87972560" sldId="359"/>
            <ac:spMk id="2" creationId="{7CD60B3A-36FD-EB91-DD65-6DA30F567157}"/>
          </ac:spMkLst>
        </pc:spChg>
        <pc:spChg chg="mod">
          <ac:chgData name="Samuel Aguirre" userId="S::saaguirre@wisc.edu::7b2ca0be-047d-475d-a536-4b15e3046826" providerId="AD" clId="Web-{471EBE4F-8821-152B-D5ED-3587FD570D21}" dt="2023-10-11T21:13:36.619" v="175" actId="1076"/>
          <ac:spMkLst>
            <pc:docMk/>
            <pc:sldMk cId="87972560" sldId="359"/>
            <ac:spMk id="3" creationId="{99A3E872-2866-578C-754D-B3BCD31978B1}"/>
          </ac:spMkLst>
        </pc:spChg>
        <pc:picChg chg="add mod">
          <ac:chgData name="Samuel Aguirre" userId="S::saaguirre@wisc.edu::7b2ca0be-047d-475d-a536-4b15e3046826" providerId="AD" clId="Web-{471EBE4F-8821-152B-D5ED-3587FD570D21}" dt="2023-10-11T21:12:27.336" v="162" actId="14100"/>
          <ac:picMkLst>
            <pc:docMk/>
            <pc:sldMk cId="87972560" sldId="359"/>
            <ac:picMk id="4" creationId="{BC35AA22-33F9-1EC5-194F-74A9E902D79D}"/>
          </ac:picMkLst>
        </pc:picChg>
      </pc:sldChg>
    </pc:docChg>
  </pc:docChgLst>
  <pc:docChgLst>
    <pc:chgData name="Ellie Frazier" userId="S::dnfrazier@wisc.edu::53d74b11-afdf-4c98-86b3-21adac3fd2c5" providerId="AD" clId="Web-{57A52E2C-10E2-5CE7-2C6D-345ED2BF6521}"/>
    <pc:docChg chg="addSld delSld modSld">
      <pc:chgData name="Ellie Frazier" userId="S::dnfrazier@wisc.edu::53d74b11-afdf-4c98-86b3-21adac3fd2c5" providerId="AD" clId="Web-{57A52E2C-10E2-5CE7-2C6D-345ED2BF6521}" dt="2023-10-06T18:45:27.589" v="5"/>
      <pc:docMkLst>
        <pc:docMk/>
      </pc:docMkLst>
      <pc:sldChg chg="delSp">
        <pc:chgData name="Ellie Frazier" userId="S::dnfrazier@wisc.edu::53d74b11-afdf-4c98-86b3-21adac3fd2c5" providerId="AD" clId="Web-{57A52E2C-10E2-5CE7-2C6D-345ED2BF6521}" dt="2023-10-06T18:45:27.589" v="5"/>
        <pc:sldMkLst>
          <pc:docMk/>
          <pc:sldMk cId="296372691" sldId="256"/>
        </pc:sldMkLst>
        <pc:spChg chg="del">
          <ac:chgData name="Ellie Frazier" userId="S::dnfrazier@wisc.edu::53d74b11-afdf-4c98-86b3-21adac3fd2c5" providerId="AD" clId="Web-{57A52E2C-10E2-5CE7-2C6D-345ED2BF6521}" dt="2023-10-06T18:45:20.761" v="4"/>
          <ac:spMkLst>
            <pc:docMk/>
            <pc:sldMk cId="296372691" sldId="256"/>
            <ac:spMk id="5" creationId="{00000000-0000-0000-0000-000000000000}"/>
          </ac:spMkLst>
        </pc:spChg>
        <pc:spChg chg="del">
          <ac:chgData name="Ellie Frazier" userId="S::dnfrazier@wisc.edu::53d74b11-afdf-4c98-86b3-21adac3fd2c5" providerId="AD" clId="Web-{57A52E2C-10E2-5CE7-2C6D-345ED2BF6521}" dt="2023-10-06T18:45:27.589" v="5"/>
          <ac:spMkLst>
            <pc:docMk/>
            <pc:sldMk cId="296372691" sldId="256"/>
            <ac:spMk id="6" creationId="{00000000-0000-0000-0000-000000000000}"/>
          </ac:spMkLst>
        </pc:spChg>
      </pc:sldChg>
      <pc:sldChg chg="new del">
        <pc:chgData name="Ellie Frazier" userId="S::dnfrazier@wisc.edu::53d74b11-afdf-4c98-86b3-21adac3fd2c5" providerId="AD" clId="Web-{57A52E2C-10E2-5CE7-2C6D-345ED2BF6521}" dt="2023-10-06T18:43:47.743" v="1"/>
        <pc:sldMkLst>
          <pc:docMk/>
          <pc:sldMk cId="785027020" sldId="359"/>
        </pc:sldMkLst>
      </pc:sldChg>
      <pc:sldChg chg="new del">
        <pc:chgData name="Ellie Frazier" userId="S::dnfrazier@wisc.edu::53d74b11-afdf-4c98-86b3-21adac3fd2c5" providerId="AD" clId="Web-{57A52E2C-10E2-5CE7-2C6D-345ED2BF6521}" dt="2023-10-06T18:44:18.009" v="3"/>
        <pc:sldMkLst>
          <pc:docMk/>
          <pc:sldMk cId="2757023928" sldId="359"/>
        </pc:sldMkLst>
      </pc:sldChg>
    </pc:docChg>
  </pc:docChgLst>
  <pc:docChgLst>
    <pc:chgData name="Ellie Frazier" userId="S::dnfrazier@wisc.edu::53d74b11-afdf-4c98-86b3-21adac3fd2c5" providerId="AD" clId="Web-{62E19F70-6A18-4854-7E35-06B5DFBA7E21}"/>
    <pc:docChg chg="sldOrd">
      <pc:chgData name="Ellie Frazier" userId="S::dnfrazier@wisc.edu::53d74b11-afdf-4c98-86b3-21adac3fd2c5" providerId="AD" clId="Web-{62E19F70-6A18-4854-7E35-06B5DFBA7E21}" dt="2023-09-19T15:30:40.689" v="0"/>
      <pc:docMkLst>
        <pc:docMk/>
      </pc:docMkLst>
      <pc:sldChg chg="ord">
        <pc:chgData name="Ellie Frazier" userId="S::dnfrazier@wisc.edu::53d74b11-afdf-4c98-86b3-21adac3fd2c5" providerId="AD" clId="Web-{62E19F70-6A18-4854-7E35-06B5DFBA7E21}" dt="2023-09-19T15:30:40.689" v="0"/>
        <pc:sldMkLst>
          <pc:docMk/>
          <pc:sldMk cId="2548121348" sldId="303"/>
        </pc:sldMkLst>
      </pc:sldChg>
    </pc:docChg>
  </pc:docChgLst>
  <pc:docChgLst>
    <pc:chgData name="Analleli Hernandez" userId="S::hernandez54@wisc.edu::dd868102-96b8-477f-a839-8e10ade468d7" providerId="AD" clId="Web-{3853DED9-F707-F2A6-36A7-0DC4392B9220}"/>
    <pc:docChg chg="modSld">
      <pc:chgData name="Analleli Hernandez" userId="S::hernandez54@wisc.edu::dd868102-96b8-477f-a839-8e10ade468d7" providerId="AD" clId="Web-{3853DED9-F707-F2A6-36A7-0DC4392B9220}" dt="2023-09-08T19:09:39.861" v="8" actId="20577"/>
      <pc:docMkLst>
        <pc:docMk/>
      </pc:docMkLst>
      <pc:sldChg chg="modSp">
        <pc:chgData name="Analleli Hernandez" userId="S::hernandez54@wisc.edu::dd868102-96b8-477f-a839-8e10ade468d7" providerId="AD" clId="Web-{3853DED9-F707-F2A6-36A7-0DC4392B9220}" dt="2023-09-08T19:09:39.861" v="8" actId="20577"/>
        <pc:sldMkLst>
          <pc:docMk/>
          <pc:sldMk cId="296372691" sldId="256"/>
        </pc:sldMkLst>
        <pc:spChg chg="mod">
          <ac:chgData name="Analleli Hernandez" userId="S::hernandez54@wisc.edu::dd868102-96b8-477f-a839-8e10ade468d7" providerId="AD" clId="Web-{3853DED9-F707-F2A6-36A7-0DC4392B9220}" dt="2023-09-08T19:09:39.861" v="8" actId="20577"/>
          <ac:spMkLst>
            <pc:docMk/>
            <pc:sldMk cId="296372691" sldId="256"/>
            <ac:spMk id="6" creationId="{00000000-0000-0000-0000-000000000000}"/>
          </ac:spMkLst>
        </pc:spChg>
      </pc:sldChg>
    </pc:docChg>
  </pc:docChgLst>
  <pc:docChgLst>
    <pc:chgData name="Samuel Aguirre" userId="S::saaguirre@wisc.edu::7b2ca0be-047d-475d-a536-4b15e3046826" providerId="AD" clId="Web-{4339232D-087F-25A4-64DE-4D8819BB86AB}"/>
    <pc:docChg chg="delSld">
      <pc:chgData name="Samuel Aguirre" userId="S::saaguirre@wisc.edu::7b2ca0be-047d-475d-a536-4b15e3046826" providerId="AD" clId="Web-{4339232D-087F-25A4-64DE-4D8819BB86AB}" dt="2023-09-12T16:10:58.552" v="1"/>
      <pc:docMkLst>
        <pc:docMk/>
      </pc:docMkLst>
      <pc:sldChg chg="del">
        <pc:chgData name="Samuel Aguirre" userId="S::saaguirre@wisc.edu::7b2ca0be-047d-475d-a536-4b15e3046826" providerId="AD" clId="Web-{4339232D-087F-25A4-64DE-4D8819BB86AB}" dt="2023-09-12T16:10:58.083" v="0"/>
        <pc:sldMkLst>
          <pc:docMk/>
          <pc:sldMk cId="2715876326" sldId="338"/>
        </pc:sldMkLst>
      </pc:sldChg>
      <pc:sldChg chg="del">
        <pc:chgData name="Samuel Aguirre" userId="S::saaguirre@wisc.edu::7b2ca0be-047d-475d-a536-4b15e3046826" providerId="AD" clId="Web-{4339232D-087F-25A4-64DE-4D8819BB86AB}" dt="2023-09-12T16:10:58.552" v="1"/>
        <pc:sldMkLst>
          <pc:docMk/>
          <pc:sldMk cId="3811518037" sldId="339"/>
        </pc:sldMkLst>
      </pc:sldChg>
    </pc:docChg>
  </pc:docChgLst>
  <pc:docChgLst>
    <pc:chgData name="Analleli Hernandez" userId="S::hernandez54@wisc.edu::dd868102-96b8-477f-a839-8e10ade468d7" providerId="AD" clId="Web-{627435F5-EBB5-E454-D34C-1A1E10A68A47}"/>
    <pc:docChg chg="modSld">
      <pc:chgData name="Analleli Hernandez" userId="S::hernandez54@wisc.edu::dd868102-96b8-477f-a839-8e10ade468d7" providerId="AD" clId="Web-{627435F5-EBB5-E454-D34C-1A1E10A68A47}" dt="2023-09-11T22:18:26.606" v="3" actId="20577"/>
      <pc:docMkLst>
        <pc:docMk/>
      </pc:docMkLst>
      <pc:sldChg chg="modSp">
        <pc:chgData name="Analleli Hernandez" userId="S::hernandez54@wisc.edu::dd868102-96b8-477f-a839-8e10ade468d7" providerId="AD" clId="Web-{627435F5-EBB5-E454-D34C-1A1E10A68A47}" dt="2023-09-11T22:18:26.606" v="3" actId="20577"/>
        <pc:sldMkLst>
          <pc:docMk/>
          <pc:sldMk cId="1483302784" sldId="335"/>
        </pc:sldMkLst>
        <pc:spChg chg="mod">
          <ac:chgData name="Analleli Hernandez" userId="S::hernandez54@wisc.edu::dd868102-96b8-477f-a839-8e10ade468d7" providerId="AD" clId="Web-{627435F5-EBB5-E454-D34C-1A1E10A68A47}" dt="2023-09-11T22:18:26.606" v="3" actId="20577"/>
          <ac:spMkLst>
            <pc:docMk/>
            <pc:sldMk cId="1483302784" sldId="335"/>
            <ac:spMk id="2" creationId="{00000000-0000-0000-0000-000000000000}"/>
          </ac:spMkLst>
        </pc:spChg>
      </pc:sldChg>
    </pc:docChg>
  </pc:docChgLst>
  <pc:docChgLst>
    <pc:chgData name="Ellie Frazier" userId="S::dnfrazier@wisc.edu::53d74b11-afdf-4c98-86b3-21adac3fd2c5" providerId="AD" clId="Web-{7AC24E99-7914-43C1-635F-5D9B14DE8DAD}"/>
    <pc:docChg chg="modSld">
      <pc:chgData name="Ellie Frazier" userId="S::dnfrazier@wisc.edu::53d74b11-afdf-4c98-86b3-21adac3fd2c5" providerId="AD" clId="Web-{7AC24E99-7914-43C1-635F-5D9B14DE8DAD}" dt="2023-09-08T14:07:45.266" v="4"/>
      <pc:docMkLst>
        <pc:docMk/>
      </pc:docMkLst>
      <pc:sldChg chg="modSp">
        <pc:chgData name="Ellie Frazier" userId="S::dnfrazier@wisc.edu::53d74b11-afdf-4c98-86b3-21adac3fd2c5" providerId="AD" clId="Web-{7AC24E99-7914-43C1-635F-5D9B14DE8DAD}" dt="2023-09-08T14:07:07.156" v="3"/>
        <pc:sldMkLst>
          <pc:docMk/>
          <pc:sldMk cId="38656711" sldId="305"/>
        </pc:sldMkLst>
        <pc:picChg chg="mod">
          <ac:chgData name="Ellie Frazier" userId="S::dnfrazier@wisc.edu::53d74b11-afdf-4c98-86b3-21adac3fd2c5" providerId="AD" clId="Web-{7AC24E99-7914-43C1-635F-5D9B14DE8DAD}" dt="2023-09-08T14:07:07.156" v="3"/>
          <ac:picMkLst>
            <pc:docMk/>
            <pc:sldMk cId="38656711" sldId="305"/>
            <ac:picMk id="1026" creationId="{00000000-0000-0000-0000-000000000000}"/>
          </ac:picMkLst>
        </pc:picChg>
      </pc:sldChg>
      <pc:sldChg chg="modSp">
        <pc:chgData name="Ellie Frazier" userId="S::dnfrazier@wisc.edu::53d74b11-afdf-4c98-86b3-21adac3fd2c5" providerId="AD" clId="Web-{7AC24E99-7914-43C1-635F-5D9B14DE8DAD}" dt="2023-09-08T14:07:45.266" v="4"/>
        <pc:sldMkLst>
          <pc:docMk/>
          <pc:sldMk cId="1223741419" sldId="306"/>
        </pc:sldMkLst>
        <pc:picChg chg="mod">
          <ac:chgData name="Ellie Frazier" userId="S::dnfrazier@wisc.edu::53d74b11-afdf-4c98-86b3-21adac3fd2c5" providerId="AD" clId="Web-{7AC24E99-7914-43C1-635F-5D9B14DE8DAD}" dt="2023-09-08T14:07:45.266" v="4"/>
          <ac:picMkLst>
            <pc:docMk/>
            <pc:sldMk cId="1223741419" sldId="306"/>
            <ac:picMk id="2052" creationId="{00000000-0000-0000-0000-000000000000}"/>
          </ac:picMkLst>
        </pc:picChg>
      </pc:sldChg>
      <pc:sldChg chg="modSp">
        <pc:chgData name="Ellie Frazier" userId="S::dnfrazier@wisc.edu::53d74b11-afdf-4c98-86b3-21adac3fd2c5" providerId="AD" clId="Web-{7AC24E99-7914-43C1-635F-5D9B14DE8DAD}" dt="2023-09-08T14:05:26.528" v="2" actId="20577"/>
        <pc:sldMkLst>
          <pc:docMk/>
          <pc:sldMk cId="1483302784" sldId="335"/>
        </pc:sldMkLst>
        <pc:spChg chg="mod">
          <ac:chgData name="Ellie Frazier" userId="S::dnfrazier@wisc.edu::53d74b11-afdf-4c98-86b3-21adac3fd2c5" providerId="AD" clId="Web-{7AC24E99-7914-43C1-635F-5D9B14DE8DAD}" dt="2023-09-08T14:05:26.528" v="2" actId="20577"/>
          <ac:spMkLst>
            <pc:docMk/>
            <pc:sldMk cId="1483302784" sldId="335"/>
            <ac:spMk id="2" creationId="{00000000-0000-0000-0000-000000000000}"/>
          </ac:spMkLst>
        </pc:spChg>
      </pc:sldChg>
    </pc:docChg>
  </pc:docChgLst>
  <pc:docChgLst>
    <pc:chgData name="Ellie Frazier" userId="S::dnfrazier@wisc.edu::53d74b11-afdf-4c98-86b3-21adac3fd2c5" providerId="AD" clId="Web-{59ABC1DF-905A-02BB-E463-7929FCBA770E}"/>
    <pc:docChg chg="modSld">
      <pc:chgData name="Ellie Frazier" userId="S::dnfrazier@wisc.edu::53d74b11-afdf-4c98-86b3-21adac3fd2c5" providerId="AD" clId="Web-{59ABC1DF-905A-02BB-E463-7929FCBA770E}" dt="2023-10-11T21:01:37.866" v="2" actId="20577"/>
      <pc:docMkLst>
        <pc:docMk/>
      </pc:docMkLst>
      <pc:sldChg chg="modSp">
        <pc:chgData name="Ellie Frazier" userId="S::dnfrazier@wisc.edu::53d74b11-afdf-4c98-86b3-21adac3fd2c5" providerId="AD" clId="Web-{59ABC1DF-905A-02BB-E463-7929FCBA770E}" dt="2023-10-11T21:01:37.866" v="2" actId="20577"/>
        <pc:sldMkLst>
          <pc:docMk/>
          <pc:sldMk cId="1772291532" sldId="327"/>
        </pc:sldMkLst>
        <pc:spChg chg="mod">
          <ac:chgData name="Ellie Frazier" userId="S::dnfrazier@wisc.edu::53d74b11-afdf-4c98-86b3-21adac3fd2c5" providerId="AD" clId="Web-{59ABC1DF-905A-02BB-E463-7929FCBA770E}" dt="2023-10-11T21:01:37.866" v="2" actId="20577"/>
          <ac:spMkLst>
            <pc:docMk/>
            <pc:sldMk cId="1772291532" sldId="32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96BCDD-5D4D-46F5-AB40-3A1B5CBC78E8}" type="datetimeFigureOut">
              <a:rPr lang="en-US" smtClean="0"/>
              <a:t>10/11/2023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EFE6B-8C73-4C5D-AE7F-49DE9A6C9F90}" type="slidenum">
              <a:rPr lang="en-US" smtClean="0"/>
              <a:t>‹#›</a:t>
            </a:fld>
            <a:endParaRPr lang="en-US"/>
          </a:p>
        </p:txBody>
      </p:sp>
    </p:spTree>
    <p:extLst>
      <p:ext uri="{BB962C8B-B14F-4D97-AF65-F5344CB8AC3E}">
        <p14:creationId xmlns:p14="http://schemas.microsoft.com/office/powerpoint/2010/main" val="1130618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54F90-B980-40FC-ACBD-5F3E84C739A8}" type="datetimeFigureOut">
              <a:rPr lang="en-US" smtClean="0"/>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D5504-7911-47DD-A0B4-5C7FC246D5C8}" type="slidenum">
              <a:rPr lang="en-US" smtClean="0"/>
              <a:t>‹#›</a:t>
            </a:fld>
            <a:endParaRPr lang="en-US"/>
          </a:p>
        </p:txBody>
      </p:sp>
    </p:spTree>
    <p:extLst>
      <p:ext uri="{BB962C8B-B14F-4D97-AF65-F5344CB8AC3E}">
        <p14:creationId xmlns:p14="http://schemas.microsoft.com/office/powerpoint/2010/main" val="519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Guión</a:t>
            </a:r>
            <a:r>
              <a:rPr lang="es-ES" dirty="0" smtClean="0"/>
              <a:t> sugerido</a:t>
            </a:r>
          </a:p>
          <a:p>
            <a:r>
              <a:rPr lang="es-ES" i="1" dirty="0" smtClean="0"/>
              <a:t>Bienvenido y gracias por unirse a esta presentación sobre Marco DALE, ese es el </a:t>
            </a:r>
            <a:r>
              <a:rPr lang="es-ES" i="0" dirty="0" smtClean="0"/>
              <a:t>Marco de los estándares del desarrollo auténtico del lenguaje español de WIDA</a:t>
            </a:r>
            <a:r>
              <a:rPr lang="es-ES" i="1" dirty="0" smtClean="0"/>
              <a:t>. Marco DALE es un marco de estándares de desarrollo del idioma español que se lanzó en 2023. Esta presentación cubrirá los elementos principales de Marco DALE, sus conexiones con otros marcos lingüísticos producidos por WIDA y sus usos para informar las decisiones a nivel del aula y del programa.</a:t>
            </a:r>
            <a:endParaRPr lang="en-US" i="1" dirty="0"/>
          </a:p>
        </p:txBody>
      </p:sp>
      <p:sp>
        <p:nvSpPr>
          <p:cNvPr id="4" name="Slide Number Placeholder 3"/>
          <p:cNvSpPr>
            <a:spLocks noGrp="1"/>
          </p:cNvSpPr>
          <p:nvPr>
            <p:ph type="sldNum" sz="quarter" idx="10"/>
          </p:nvPr>
        </p:nvSpPr>
        <p:spPr/>
        <p:txBody>
          <a:bodyPr/>
          <a:lstStyle/>
          <a:p>
            <a:fld id="{2A7D5504-7911-47DD-A0B4-5C7FC246D5C8}" type="slidenum">
              <a:rPr lang="en-US" smtClean="0"/>
              <a:t>1</a:t>
            </a:fld>
            <a:endParaRPr lang="en-US"/>
          </a:p>
        </p:txBody>
      </p:sp>
    </p:spTree>
    <p:extLst>
      <p:ext uri="{BB962C8B-B14F-4D97-AF65-F5344CB8AC3E}">
        <p14:creationId xmlns:p14="http://schemas.microsoft.com/office/powerpoint/2010/main" val="3524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10</a:t>
            </a:fld>
            <a:endParaRPr lang="en-US"/>
          </a:p>
        </p:txBody>
      </p:sp>
    </p:spTree>
    <p:extLst>
      <p:ext uri="{BB962C8B-B14F-4D97-AF65-F5344CB8AC3E}">
        <p14:creationId xmlns:p14="http://schemas.microsoft.com/office/powerpoint/2010/main" val="1328202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11</a:t>
            </a:fld>
            <a:endParaRPr lang="en-US"/>
          </a:p>
        </p:txBody>
      </p:sp>
    </p:spTree>
    <p:extLst>
      <p:ext uri="{BB962C8B-B14F-4D97-AF65-F5344CB8AC3E}">
        <p14:creationId xmlns:p14="http://schemas.microsoft.com/office/powerpoint/2010/main" val="29435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12</a:t>
            </a:fld>
            <a:endParaRPr lang="en-US"/>
          </a:p>
        </p:txBody>
      </p:sp>
    </p:spTree>
    <p:extLst>
      <p:ext uri="{BB962C8B-B14F-4D97-AF65-F5344CB8AC3E}">
        <p14:creationId xmlns:p14="http://schemas.microsoft.com/office/powerpoint/2010/main" val="247197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13</a:t>
            </a:fld>
            <a:endParaRPr lang="en-US"/>
          </a:p>
        </p:txBody>
      </p:sp>
    </p:spTree>
    <p:extLst>
      <p:ext uri="{BB962C8B-B14F-4D97-AF65-F5344CB8AC3E}">
        <p14:creationId xmlns:p14="http://schemas.microsoft.com/office/powerpoint/2010/main" val="399946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14</a:t>
            </a:fld>
            <a:endParaRPr lang="en-US"/>
          </a:p>
        </p:txBody>
      </p:sp>
    </p:spTree>
    <p:extLst>
      <p:ext uri="{BB962C8B-B14F-4D97-AF65-F5344CB8AC3E}">
        <p14:creationId xmlns:p14="http://schemas.microsoft.com/office/powerpoint/2010/main" val="2219780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15</a:t>
            </a:fld>
            <a:endParaRPr lang="en-US"/>
          </a:p>
        </p:txBody>
      </p:sp>
    </p:spTree>
    <p:extLst>
      <p:ext uri="{BB962C8B-B14F-4D97-AF65-F5344CB8AC3E}">
        <p14:creationId xmlns:p14="http://schemas.microsoft.com/office/powerpoint/2010/main" val="173084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16</a:t>
            </a:fld>
            <a:endParaRPr lang="en-US"/>
          </a:p>
        </p:txBody>
      </p:sp>
    </p:spTree>
    <p:extLst>
      <p:ext uri="{BB962C8B-B14F-4D97-AF65-F5344CB8AC3E}">
        <p14:creationId xmlns:p14="http://schemas.microsoft.com/office/powerpoint/2010/main" val="40834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17</a:t>
            </a:fld>
            <a:endParaRPr lang="en-US"/>
          </a:p>
        </p:txBody>
      </p:sp>
    </p:spTree>
    <p:extLst>
      <p:ext uri="{BB962C8B-B14F-4D97-AF65-F5344CB8AC3E}">
        <p14:creationId xmlns:p14="http://schemas.microsoft.com/office/powerpoint/2010/main" val="231016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18</a:t>
            </a:fld>
            <a:endParaRPr lang="en-US"/>
          </a:p>
        </p:txBody>
      </p:sp>
    </p:spTree>
    <p:extLst>
      <p:ext uri="{BB962C8B-B14F-4D97-AF65-F5344CB8AC3E}">
        <p14:creationId xmlns:p14="http://schemas.microsoft.com/office/powerpoint/2010/main" val="4092602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19</a:t>
            </a:fld>
            <a:endParaRPr lang="en-US"/>
          </a:p>
        </p:txBody>
      </p:sp>
    </p:spTree>
    <p:extLst>
      <p:ext uri="{BB962C8B-B14F-4D97-AF65-F5344CB8AC3E}">
        <p14:creationId xmlns:p14="http://schemas.microsoft.com/office/powerpoint/2010/main" val="31078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Guión</a:t>
            </a:r>
            <a:r>
              <a:rPr lang="es-ES" dirty="0" smtClean="0"/>
              <a:t> sugerido</a:t>
            </a:r>
          </a:p>
          <a:p>
            <a:r>
              <a:rPr lang="es-ES" i="1" dirty="0" smtClean="0"/>
              <a:t>Durante nuestro tiempo juntos, cubriremos los siguientes temas bajo Marco DALE: su propósito y desarrollo, las conexiones entre los</a:t>
            </a:r>
            <a:r>
              <a:rPr lang="es-ES" i="1" baseline="0" dirty="0" smtClean="0"/>
              <a:t> marcos </a:t>
            </a:r>
            <a:r>
              <a:rPr lang="es-ES" i="1" dirty="0" smtClean="0"/>
              <a:t> del lenguaje de WIDA,</a:t>
            </a:r>
            <a:r>
              <a:rPr lang="es-ES" i="1" baseline="0" dirty="0" smtClean="0"/>
              <a:t> </a:t>
            </a:r>
            <a:r>
              <a:rPr lang="es-ES" i="1" dirty="0" smtClean="0"/>
              <a:t>su contenido y los recursos para respaldar su implementación.</a:t>
            </a:r>
            <a:endParaRPr lang="en-US" i="1" dirty="0">
              <a:cs typeface="Calibri"/>
            </a:endParaRPr>
          </a:p>
        </p:txBody>
      </p:sp>
      <p:sp>
        <p:nvSpPr>
          <p:cNvPr id="4" name="Slide Number Placeholder 3"/>
          <p:cNvSpPr>
            <a:spLocks noGrp="1"/>
          </p:cNvSpPr>
          <p:nvPr>
            <p:ph type="sldNum" sz="quarter" idx="10"/>
          </p:nvPr>
        </p:nvSpPr>
        <p:spPr/>
        <p:txBody>
          <a:bodyPr/>
          <a:lstStyle/>
          <a:p>
            <a:fld id="{2A7D5504-7911-47DD-A0B4-5C7FC246D5C8}" type="slidenum">
              <a:rPr lang="en-US" smtClean="0"/>
              <a:t>2</a:t>
            </a:fld>
            <a:endParaRPr lang="en-US"/>
          </a:p>
        </p:txBody>
      </p:sp>
    </p:spTree>
    <p:extLst>
      <p:ext uri="{BB962C8B-B14F-4D97-AF65-F5344CB8AC3E}">
        <p14:creationId xmlns:p14="http://schemas.microsoft.com/office/powerpoint/2010/main" val="321591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20</a:t>
            </a:fld>
            <a:endParaRPr lang="en-US"/>
          </a:p>
        </p:txBody>
      </p:sp>
    </p:spTree>
    <p:extLst>
      <p:ext uri="{BB962C8B-B14F-4D97-AF65-F5344CB8AC3E}">
        <p14:creationId xmlns:p14="http://schemas.microsoft.com/office/powerpoint/2010/main" val="1317075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21</a:t>
            </a:fld>
            <a:endParaRPr lang="en-US"/>
          </a:p>
        </p:txBody>
      </p:sp>
    </p:spTree>
    <p:extLst>
      <p:ext uri="{BB962C8B-B14F-4D97-AF65-F5344CB8AC3E}">
        <p14:creationId xmlns:p14="http://schemas.microsoft.com/office/powerpoint/2010/main" val="15122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22</a:t>
            </a:fld>
            <a:endParaRPr lang="en-US"/>
          </a:p>
        </p:txBody>
      </p:sp>
    </p:spTree>
    <p:extLst>
      <p:ext uri="{BB962C8B-B14F-4D97-AF65-F5344CB8AC3E}">
        <p14:creationId xmlns:p14="http://schemas.microsoft.com/office/powerpoint/2010/main" val="2757033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23</a:t>
            </a:fld>
            <a:endParaRPr lang="en-US"/>
          </a:p>
        </p:txBody>
      </p:sp>
    </p:spTree>
    <p:extLst>
      <p:ext uri="{BB962C8B-B14F-4D97-AF65-F5344CB8AC3E}">
        <p14:creationId xmlns:p14="http://schemas.microsoft.com/office/powerpoint/2010/main" val="317854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24</a:t>
            </a:fld>
            <a:endParaRPr lang="en-US"/>
          </a:p>
        </p:txBody>
      </p:sp>
    </p:spTree>
    <p:extLst>
      <p:ext uri="{BB962C8B-B14F-4D97-AF65-F5344CB8AC3E}">
        <p14:creationId xmlns:p14="http://schemas.microsoft.com/office/powerpoint/2010/main" val="178429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26</a:t>
            </a:fld>
            <a:endParaRPr lang="en-US"/>
          </a:p>
        </p:txBody>
      </p:sp>
    </p:spTree>
    <p:extLst>
      <p:ext uri="{BB962C8B-B14F-4D97-AF65-F5344CB8AC3E}">
        <p14:creationId xmlns:p14="http://schemas.microsoft.com/office/powerpoint/2010/main" val="161544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27</a:t>
            </a:fld>
            <a:endParaRPr lang="en-US"/>
          </a:p>
        </p:txBody>
      </p:sp>
    </p:spTree>
    <p:extLst>
      <p:ext uri="{BB962C8B-B14F-4D97-AF65-F5344CB8AC3E}">
        <p14:creationId xmlns:p14="http://schemas.microsoft.com/office/powerpoint/2010/main" val="114592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Guión</a:t>
            </a:r>
            <a:r>
              <a:rPr lang="es-ES" dirty="0" smtClean="0"/>
              <a:t> sugerido</a:t>
            </a:r>
          </a:p>
          <a:p>
            <a:r>
              <a:rPr lang="es-ES" i="1" dirty="0" smtClean="0"/>
              <a:t>Marco DALE es el acrónimo del título completo de esta obra: </a:t>
            </a:r>
            <a:r>
              <a:rPr lang="es-ES" i="0" dirty="0" smtClean="0"/>
              <a:t>Marco de los estándares del desarrollo auténtico del lenguaje español de WIDA</a:t>
            </a:r>
            <a:r>
              <a:rPr lang="es-ES" i="1" dirty="0" smtClean="0"/>
              <a:t>. Notarás que este es un marco de estándares, un "Marco de los estándares". Esto se refleja en la palabra principal "Marco" del acrónimo. Extraemos DALE de “desarrollo auténtico del lenguaje español”. A diferencia de otros estándares de desarrollo del idioma español, Marco DALE es único porque fue construido originalmente para español a partir del español. Marco DALE no es una traducción o </a:t>
            </a:r>
            <a:r>
              <a:rPr lang="es-ES" i="1" dirty="0" err="1" smtClean="0"/>
              <a:t>transadaptación</a:t>
            </a:r>
            <a:r>
              <a:rPr lang="es-ES" i="1" dirty="0" smtClean="0"/>
              <a:t> de los estándares de desarrollo del idioma inglés. La autenticidad de este marco de estándares de desarrollo del lenguaje se refleja en sus componentes y garantiza que los educadores estén bien equipados para guiar el desarrollo del idioma español de sus estudiantes bilingües o multilingües.</a:t>
            </a:r>
            <a:endParaRPr lang="en-US" i="1" dirty="0"/>
          </a:p>
        </p:txBody>
      </p:sp>
      <p:sp>
        <p:nvSpPr>
          <p:cNvPr id="4" name="Slide Number Placeholder 3"/>
          <p:cNvSpPr>
            <a:spLocks noGrp="1"/>
          </p:cNvSpPr>
          <p:nvPr>
            <p:ph type="sldNum" sz="quarter" idx="10"/>
          </p:nvPr>
        </p:nvSpPr>
        <p:spPr/>
        <p:txBody>
          <a:bodyPr/>
          <a:lstStyle/>
          <a:p>
            <a:fld id="{2A7D5504-7911-47DD-A0B4-5C7FC246D5C8}" type="slidenum">
              <a:rPr lang="en-US" smtClean="0"/>
              <a:t>3</a:t>
            </a:fld>
            <a:endParaRPr lang="en-US"/>
          </a:p>
        </p:txBody>
      </p:sp>
    </p:spTree>
    <p:extLst>
      <p:ext uri="{BB962C8B-B14F-4D97-AF65-F5344CB8AC3E}">
        <p14:creationId xmlns:p14="http://schemas.microsoft.com/office/powerpoint/2010/main" val="200695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7D5504-7911-47DD-A0B4-5C7FC246D5C8}" type="slidenum">
              <a:rPr lang="en-US" smtClean="0"/>
              <a:t>4</a:t>
            </a:fld>
            <a:endParaRPr lang="en-US"/>
          </a:p>
        </p:txBody>
      </p:sp>
    </p:spTree>
    <p:extLst>
      <p:ext uri="{BB962C8B-B14F-4D97-AF65-F5344CB8AC3E}">
        <p14:creationId xmlns:p14="http://schemas.microsoft.com/office/powerpoint/2010/main" val="354127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Suggested</a:t>
            </a:r>
            <a:r>
              <a:rPr lang="en-US" baseline="0"/>
              <a:t> script</a:t>
            </a:r>
          </a:p>
          <a:p>
            <a:endParaRPr lang="en-US"/>
          </a:p>
        </p:txBody>
      </p:sp>
      <p:sp>
        <p:nvSpPr>
          <p:cNvPr id="4" name="Slide Number Placeholder 3"/>
          <p:cNvSpPr>
            <a:spLocks noGrp="1"/>
          </p:cNvSpPr>
          <p:nvPr>
            <p:ph type="sldNum" sz="quarter" idx="10"/>
          </p:nvPr>
        </p:nvSpPr>
        <p:spPr/>
        <p:txBody>
          <a:bodyPr/>
          <a:lstStyle/>
          <a:p>
            <a:fld id="{2A7D5504-7911-47DD-A0B4-5C7FC246D5C8}" type="slidenum">
              <a:rPr lang="en-US" smtClean="0"/>
              <a:t>5</a:t>
            </a:fld>
            <a:endParaRPr lang="en-US"/>
          </a:p>
        </p:txBody>
      </p:sp>
    </p:spTree>
    <p:extLst>
      <p:ext uri="{BB962C8B-B14F-4D97-AF65-F5344CB8AC3E}">
        <p14:creationId xmlns:p14="http://schemas.microsoft.com/office/powerpoint/2010/main" val="23384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6</a:t>
            </a:fld>
            <a:endParaRPr lang="en-US"/>
          </a:p>
        </p:txBody>
      </p:sp>
    </p:spTree>
    <p:extLst>
      <p:ext uri="{BB962C8B-B14F-4D97-AF65-F5344CB8AC3E}">
        <p14:creationId xmlns:p14="http://schemas.microsoft.com/office/powerpoint/2010/main" val="157498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7</a:t>
            </a:fld>
            <a:endParaRPr lang="en-US"/>
          </a:p>
        </p:txBody>
      </p:sp>
    </p:spTree>
    <p:extLst>
      <p:ext uri="{BB962C8B-B14F-4D97-AF65-F5344CB8AC3E}">
        <p14:creationId xmlns:p14="http://schemas.microsoft.com/office/powerpoint/2010/main" val="271516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8</a:t>
            </a:fld>
            <a:endParaRPr lang="en-US"/>
          </a:p>
        </p:txBody>
      </p:sp>
    </p:spTree>
    <p:extLst>
      <p:ext uri="{BB962C8B-B14F-4D97-AF65-F5344CB8AC3E}">
        <p14:creationId xmlns:p14="http://schemas.microsoft.com/office/powerpoint/2010/main" val="39693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a:t>
            </a:r>
            <a:r>
              <a:rPr lang="en-US" baseline="0"/>
              <a:t> script</a:t>
            </a:r>
          </a:p>
        </p:txBody>
      </p:sp>
      <p:sp>
        <p:nvSpPr>
          <p:cNvPr id="4" name="Slide Number Placeholder 3"/>
          <p:cNvSpPr>
            <a:spLocks noGrp="1"/>
          </p:cNvSpPr>
          <p:nvPr>
            <p:ph type="sldNum" sz="quarter" idx="10"/>
          </p:nvPr>
        </p:nvSpPr>
        <p:spPr/>
        <p:txBody>
          <a:bodyPr/>
          <a:lstStyle/>
          <a:p>
            <a:fld id="{2A7D5504-7911-47DD-A0B4-5C7FC246D5C8}" type="slidenum">
              <a:rPr lang="en-US" smtClean="0"/>
              <a:t>9</a:t>
            </a:fld>
            <a:endParaRPr lang="en-US"/>
          </a:p>
        </p:txBody>
      </p:sp>
    </p:spTree>
    <p:extLst>
      <p:ext uri="{BB962C8B-B14F-4D97-AF65-F5344CB8AC3E}">
        <p14:creationId xmlns:p14="http://schemas.microsoft.com/office/powerpoint/2010/main" val="2252948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facebook.com/groups/ensenandoenespanol/" TargetMode="External"/><Relationship Id="rId3" Type="http://schemas.openxmlformats.org/officeDocument/2006/relationships/hyperlink" Target="http://www.facebook.com/groups/WIDAEducators" TargetMode="External"/><Relationship Id="rId7"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facebook.com/groups/successformllswithdisabilities" TargetMode="External"/><Relationship Id="rId9"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facebook.com/groups/ensenandoenespanol/" TargetMode="External"/><Relationship Id="rId3" Type="http://schemas.openxmlformats.org/officeDocument/2006/relationships/hyperlink" Target="http://www.facebook.com/groups/WIDAEducators" TargetMode="External"/><Relationship Id="rId7"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facebook.com/groups/successformllswithdisabilities" TargetMode="External"/><Relationship Id="rId9" Type="http://schemas.openxmlformats.org/officeDocument/2006/relationships/image" Target="../media/image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s://native-land.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hyperlink" Target="https://native-land.ca/"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86561" y="1122363"/>
            <a:ext cx="8464492" cy="3377836"/>
          </a:xfrm>
        </p:spPr>
        <p:txBody>
          <a:bodyPr anchor="b">
            <a:normAutofit/>
          </a:bodyPr>
          <a:lstStyle>
            <a:lvl1pPr algn="ctr">
              <a:defRPr sz="4400" b="1" baseline="0">
                <a:solidFill>
                  <a:schemeClr val="bg1"/>
                </a:solidFill>
                <a:latin typeface="+mn-lt"/>
                <a:ea typeface="Red Hat Display" panose="02010303040201060303" pitchFamily="2" charset="0"/>
                <a:cs typeface="Red Hat Display" panose="02010303040201060303" pitchFamily="2" charset="0"/>
              </a:defRPr>
            </a:lvl1pPr>
          </a:lstStyle>
          <a:p>
            <a:r>
              <a:rPr lang="en-US"/>
              <a:t>Workshop Title</a:t>
            </a:r>
            <a:br>
              <a:rPr lang="en-US"/>
            </a:br>
            <a:r>
              <a:rPr lang="en-US"/>
              <a:t/>
            </a:r>
            <a:br>
              <a:rPr lang="en-US"/>
            </a:br>
            <a:endParaRPr lang="en-US"/>
          </a:p>
        </p:txBody>
      </p:sp>
      <p:sp>
        <p:nvSpPr>
          <p:cNvPr id="5" name="Text Placeholder 4"/>
          <p:cNvSpPr>
            <a:spLocks noGrp="1"/>
          </p:cNvSpPr>
          <p:nvPr>
            <p:ph type="body" sz="quarter" idx="10" hasCustomPrompt="1"/>
          </p:nvPr>
        </p:nvSpPr>
        <p:spPr>
          <a:xfrm>
            <a:off x="486561" y="5098329"/>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Date and Location</a:t>
            </a:r>
          </a:p>
        </p:txBody>
      </p:sp>
      <p:sp>
        <p:nvSpPr>
          <p:cNvPr id="8" name="Text Placeholder 4"/>
          <p:cNvSpPr>
            <a:spLocks noGrp="1"/>
          </p:cNvSpPr>
          <p:nvPr>
            <p:ph type="body" sz="quarter" idx="11" hasCustomPrompt="1"/>
          </p:nvPr>
        </p:nvSpPr>
        <p:spPr>
          <a:xfrm>
            <a:off x="486561" y="5716047"/>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Facilitator</a:t>
            </a:r>
          </a:p>
        </p:txBody>
      </p:sp>
      <p:sp>
        <p:nvSpPr>
          <p:cNvPr id="6" name="TextBox 6"/>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2"/>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4D4C9D76-0CB8-7D4F-3B5A-327F5F782E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665" y="217693"/>
            <a:ext cx="2863829" cy="5943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ext, vector graphics&#10;&#10;Description automatically generated">
            <a:extLst>
              <a:ext uri="{FF2B5EF4-FFF2-40B4-BE49-F238E27FC236}">
                <a16:creationId xmlns:a16="http://schemas.microsoft.com/office/drawing/2014/main" id="{13D21300-5AD2-D579-4408-ED7F19B4C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250" y="212809"/>
            <a:ext cx="1309587" cy="1554480"/>
          </a:xfrm>
          <a:prstGeom prst="rect">
            <a:avLst/>
          </a:prstGeom>
        </p:spPr>
      </p:pic>
      <p:sp>
        <p:nvSpPr>
          <p:cNvPr id="3" name="Content Placeholder 2">
            <a:extLst>
              <a:ext uri="{FF2B5EF4-FFF2-40B4-BE49-F238E27FC236}">
                <a16:creationId xmlns:a16="http://schemas.microsoft.com/office/drawing/2014/main" id="{1245926F-115C-A40B-6D9F-5675D9A5A7AC}"/>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10FC35DF-0BEE-82E2-AB6D-53B0DBD14823}"/>
              </a:ext>
            </a:extLst>
          </p:cNvPr>
          <p:cNvSpPr>
            <a:spLocks noGrp="1"/>
          </p:cNvSpPr>
          <p:nvPr>
            <p:ph type="title" hasCustomPrompt="1"/>
          </p:nvPr>
        </p:nvSpPr>
        <p:spPr>
          <a:xfrm>
            <a:off x="348102" y="471340"/>
            <a:ext cx="6957671"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1F875E26-D99A-848F-C92A-3FCE29E6A7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1730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CF55BBFA-5166-EBDA-E286-0BA284417A7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8" name="Content Placeholder 2">
            <a:extLst>
              <a:ext uri="{FF2B5EF4-FFF2-40B4-BE49-F238E27FC236}">
                <a16:creationId xmlns:a16="http://schemas.microsoft.com/office/drawing/2014/main" id="{40FCF8FC-C869-E218-D2BF-5B9D49219592}"/>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6F1505F4-FBBE-1BA0-B8DE-490AD2037CC1}"/>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2A1506A2-AE76-3221-5766-D9A92F47B6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3191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8" name="Picture 7" descr="A yellow school bus&#10;&#10;Description automatically generated with medium confidence">
            <a:extLst>
              <a:ext uri="{FF2B5EF4-FFF2-40B4-BE49-F238E27FC236}">
                <a16:creationId xmlns:a16="http://schemas.microsoft.com/office/drawing/2014/main" id="{9B0FE5E2-1B2F-0DA5-A86E-4DC213DDC7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10" y="268217"/>
            <a:ext cx="1832465" cy="914400"/>
          </a:xfrm>
          <a:prstGeom prst="rect">
            <a:avLst/>
          </a:prstGeom>
        </p:spPr>
      </p:pic>
      <p:sp>
        <p:nvSpPr>
          <p:cNvPr id="3" name="Content Placeholder 2">
            <a:extLst>
              <a:ext uri="{FF2B5EF4-FFF2-40B4-BE49-F238E27FC236}">
                <a16:creationId xmlns:a16="http://schemas.microsoft.com/office/drawing/2014/main" id="{0180E4F9-3266-112F-38DD-9BFD846F8DE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BA1EFE9-1662-BBCF-3C58-7F3BF20812F1}"/>
              </a:ext>
            </a:extLst>
          </p:cNvPr>
          <p:cNvSpPr>
            <a:spLocks noGrp="1"/>
          </p:cNvSpPr>
          <p:nvPr>
            <p:ph type="title" hasCustomPrompt="1"/>
          </p:nvPr>
        </p:nvSpPr>
        <p:spPr>
          <a:xfrm>
            <a:off x="348103" y="471340"/>
            <a:ext cx="6382636"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5A09C434-354F-5FC8-A02F-7FD7A497E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02720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oy, doll, vector graphics&#10;&#10;Description automatically generated">
            <a:extLst>
              <a:ext uri="{FF2B5EF4-FFF2-40B4-BE49-F238E27FC236}">
                <a16:creationId xmlns:a16="http://schemas.microsoft.com/office/drawing/2014/main" id="{ECE36B41-5FE2-FDCD-FC19-3F9DD1FC7C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531" y="5159138"/>
            <a:ext cx="1588637" cy="1554480"/>
          </a:xfrm>
          <a:prstGeom prst="rect">
            <a:avLst/>
          </a:prstGeom>
        </p:spPr>
      </p:pic>
      <p:sp>
        <p:nvSpPr>
          <p:cNvPr id="9" name="Content Placeholder 2">
            <a:extLst>
              <a:ext uri="{FF2B5EF4-FFF2-40B4-BE49-F238E27FC236}">
                <a16:creationId xmlns:a16="http://schemas.microsoft.com/office/drawing/2014/main" id="{5E72CBC4-19F8-83C1-EAAC-33246F696274}"/>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268F929-A20B-7FA3-BD7D-1B851DFCF8D4}"/>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7FF00440-62F6-E26D-D13A-C68700A91C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93617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A picture containing toy, doll, vector graphics&#10;&#10;Description automatically generated">
            <a:extLst>
              <a:ext uri="{FF2B5EF4-FFF2-40B4-BE49-F238E27FC236}">
                <a16:creationId xmlns:a16="http://schemas.microsoft.com/office/drawing/2014/main" id="{ECE36B41-5FE2-FDCD-FC19-3F9DD1FC7C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7531" y="181789"/>
            <a:ext cx="1588637" cy="1554480"/>
          </a:xfrm>
          <a:prstGeom prst="rect">
            <a:avLst/>
          </a:prstGeom>
        </p:spPr>
      </p:pic>
      <p:sp>
        <p:nvSpPr>
          <p:cNvPr id="3" name="Content Placeholder 2">
            <a:extLst>
              <a:ext uri="{FF2B5EF4-FFF2-40B4-BE49-F238E27FC236}">
                <a16:creationId xmlns:a16="http://schemas.microsoft.com/office/drawing/2014/main" id="{7918212A-A98B-BB74-C107-86985D6DF35E}"/>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C09FEC2B-ED48-FBE4-0A61-B5EFFB925B6F}"/>
              </a:ext>
            </a:extLst>
          </p:cNvPr>
          <p:cNvSpPr>
            <a:spLocks noGrp="1"/>
          </p:cNvSpPr>
          <p:nvPr>
            <p:ph type="title" hasCustomPrompt="1"/>
          </p:nvPr>
        </p:nvSpPr>
        <p:spPr>
          <a:xfrm>
            <a:off x="348103" y="471340"/>
            <a:ext cx="6750282"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AD5FA1EE-27D0-DBA4-62F2-152F3451A1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17819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C66EBE8A-9B30-0E74-2945-3DBA128B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451" y="5275239"/>
            <a:ext cx="1270268" cy="1554480"/>
          </a:xfrm>
          <a:prstGeom prst="rect">
            <a:avLst/>
          </a:prstGeom>
        </p:spPr>
      </p:pic>
      <p:sp>
        <p:nvSpPr>
          <p:cNvPr id="9" name="Content Placeholder 2">
            <a:extLst>
              <a:ext uri="{FF2B5EF4-FFF2-40B4-BE49-F238E27FC236}">
                <a16:creationId xmlns:a16="http://schemas.microsoft.com/office/drawing/2014/main" id="{0342D223-25E9-F432-7E5E-40D281F99176}"/>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DB24B96E-637E-FD26-8685-A0739F4BB51E}"/>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A7CFBDD0-A58B-0F95-8638-B26F5C65C5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00261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C66EBE8A-9B30-0E74-2945-3DBA128BF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451" y="24510"/>
            <a:ext cx="1270268" cy="1554480"/>
          </a:xfrm>
          <a:prstGeom prst="rect">
            <a:avLst/>
          </a:prstGeom>
        </p:spPr>
      </p:pic>
      <p:sp>
        <p:nvSpPr>
          <p:cNvPr id="3" name="Content Placeholder 2">
            <a:extLst>
              <a:ext uri="{FF2B5EF4-FFF2-40B4-BE49-F238E27FC236}">
                <a16:creationId xmlns:a16="http://schemas.microsoft.com/office/drawing/2014/main" id="{4901C075-5B2F-F359-19F9-4678B3FD825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5CF5982F-210B-D07B-F95A-E36FFEAD48B2}"/>
              </a:ext>
            </a:extLst>
          </p:cNvPr>
          <p:cNvSpPr>
            <a:spLocks noGrp="1"/>
          </p:cNvSpPr>
          <p:nvPr>
            <p:ph type="title" hasCustomPrompt="1"/>
          </p:nvPr>
        </p:nvSpPr>
        <p:spPr>
          <a:xfrm>
            <a:off x="348102" y="471340"/>
            <a:ext cx="7193341"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42A531A1-B239-132E-5FAE-61EB725A86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768388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7" name="Picture 6" descr="Icon&#10;&#10;Description automatically generated">
            <a:extLst>
              <a:ext uri="{FF2B5EF4-FFF2-40B4-BE49-F238E27FC236}">
                <a16:creationId xmlns:a16="http://schemas.microsoft.com/office/drawing/2014/main" id="{FA66B726-56C5-7285-BA62-3E3E4744FC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0537" y="5312947"/>
            <a:ext cx="2273463" cy="1554480"/>
          </a:xfrm>
          <a:prstGeom prst="rect">
            <a:avLst/>
          </a:prstGeom>
        </p:spPr>
      </p:pic>
      <p:sp>
        <p:nvSpPr>
          <p:cNvPr id="9" name="Content Placeholder 2">
            <a:extLst>
              <a:ext uri="{FF2B5EF4-FFF2-40B4-BE49-F238E27FC236}">
                <a16:creationId xmlns:a16="http://schemas.microsoft.com/office/drawing/2014/main" id="{BEE9675C-5B14-0689-9A48-7D7D7FBCAEAD}"/>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E6AC4828-71AE-F7F3-50C5-7D2436D9B9DF}"/>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EF35E28C-80E1-3E3E-96B4-494D46A8C0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66737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9" name="Content Placeholder 2">
            <a:extLst>
              <a:ext uri="{FF2B5EF4-FFF2-40B4-BE49-F238E27FC236}">
                <a16:creationId xmlns:a16="http://schemas.microsoft.com/office/drawing/2014/main" id="{0342D223-25E9-F432-7E5E-40D281F99176}"/>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DB24B96E-637E-FD26-8685-A0739F4BB51E}"/>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4" name="Picture 3" descr="A cartoon of a person sitting in a wheelchair&#10;&#10;Description automatically generated with medium confidence">
            <a:extLst>
              <a:ext uri="{FF2B5EF4-FFF2-40B4-BE49-F238E27FC236}">
                <a16:creationId xmlns:a16="http://schemas.microsoft.com/office/drawing/2014/main" id="{72883F7F-7BF1-7CAC-F3E0-A819B0061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1101" y="5207493"/>
            <a:ext cx="846204" cy="1554480"/>
          </a:xfrm>
          <a:prstGeom prst="rect">
            <a:avLst/>
          </a:prstGeom>
        </p:spPr>
      </p:pic>
      <p:pic>
        <p:nvPicPr>
          <p:cNvPr id="3" name="Picture 2" descr="A black and white logo&#10;&#10;Description automatically generated">
            <a:extLst>
              <a:ext uri="{FF2B5EF4-FFF2-40B4-BE49-F238E27FC236}">
                <a16:creationId xmlns:a16="http://schemas.microsoft.com/office/drawing/2014/main" id="{7A74237C-98D5-4863-6F0D-9D836F64F6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34244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4901C075-5B2F-F359-19F9-4678B3FD8255}"/>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5CF5982F-210B-D07B-F95A-E36FFEAD48B2}"/>
              </a:ext>
            </a:extLst>
          </p:cNvPr>
          <p:cNvSpPr>
            <a:spLocks noGrp="1"/>
          </p:cNvSpPr>
          <p:nvPr>
            <p:ph type="title" hasCustomPrompt="1"/>
          </p:nvPr>
        </p:nvSpPr>
        <p:spPr>
          <a:xfrm>
            <a:off x="348102" y="471340"/>
            <a:ext cx="7683535"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8" name="Picture 7" descr="A cartoon of a person sitting in a chair&#10;&#10;Description automatically generated">
            <a:extLst>
              <a:ext uri="{FF2B5EF4-FFF2-40B4-BE49-F238E27FC236}">
                <a16:creationId xmlns:a16="http://schemas.microsoft.com/office/drawing/2014/main" id="{78DF0D54-C4D4-D52B-B161-4CCA9A8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3963" y="130120"/>
            <a:ext cx="848978" cy="1554480"/>
          </a:xfrm>
          <a:prstGeom prst="rect">
            <a:avLst/>
          </a:prstGeom>
        </p:spPr>
      </p:pic>
      <p:pic>
        <p:nvPicPr>
          <p:cNvPr id="5" name="Picture 4" descr="A black and white logo&#10;&#10;Description automatically generated">
            <a:extLst>
              <a:ext uri="{FF2B5EF4-FFF2-40B4-BE49-F238E27FC236}">
                <a16:creationId xmlns:a16="http://schemas.microsoft.com/office/drawing/2014/main" id="{3A6C505D-9B58-D750-87CE-BBE1F18038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69174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86561" y="1122363"/>
            <a:ext cx="8464492" cy="3377836"/>
          </a:xfrm>
        </p:spPr>
        <p:txBody>
          <a:bodyPr anchor="b">
            <a:normAutofit/>
          </a:bodyPr>
          <a:lstStyle>
            <a:lvl1pPr algn="ctr">
              <a:defRPr sz="4400" b="1" baseline="0">
                <a:solidFill>
                  <a:schemeClr val="bg1"/>
                </a:solidFill>
                <a:latin typeface="+mn-lt"/>
                <a:ea typeface="Red Hat Display" panose="02010303040201060303" pitchFamily="2" charset="0"/>
                <a:cs typeface="Red Hat Display" panose="02010303040201060303" pitchFamily="2" charset="0"/>
              </a:defRPr>
            </a:lvl1pPr>
          </a:lstStyle>
          <a:p>
            <a:r>
              <a:rPr lang="en-US"/>
              <a:t>Workshop Title</a:t>
            </a:r>
            <a:br>
              <a:rPr lang="en-US"/>
            </a:br>
            <a:r>
              <a:rPr lang="en-US"/>
              <a:t/>
            </a:r>
            <a:br>
              <a:rPr lang="en-US"/>
            </a:br>
            <a:endParaRPr lang="en-US"/>
          </a:p>
        </p:txBody>
      </p:sp>
      <p:sp>
        <p:nvSpPr>
          <p:cNvPr id="5" name="Text Placeholder 4"/>
          <p:cNvSpPr>
            <a:spLocks noGrp="1"/>
          </p:cNvSpPr>
          <p:nvPr>
            <p:ph type="body" sz="quarter" idx="10" hasCustomPrompt="1"/>
          </p:nvPr>
        </p:nvSpPr>
        <p:spPr>
          <a:xfrm>
            <a:off x="486561" y="5098329"/>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Date and Location</a:t>
            </a:r>
          </a:p>
        </p:txBody>
      </p:sp>
      <p:sp>
        <p:nvSpPr>
          <p:cNvPr id="6" name="Text Placeholder 4"/>
          <p:cNvSpPr>
            <a:spLocks noGrp="1"/>
          </p:cNvSpPr>
          <p:nvPr>
            <p:ph type="body" sz="quarter" idx="11" hasCustomPrompt="1"/>
          </p:nvPr>
        </p:nvSpPr>
        <p:spPr>
          <a:xfrm>
            <a:off x="486503" y="5716047"/>
            <a:ext cx="8464550" cy="524233"/>
          </a:xfrm>
        </p:spPr>
        <p:txBody>
          <a:bodyPr/>
          <a:lstStyle>
            <a:lvl1pPr marL="0" indent="0" algn="r">
              <a:buNone/>
              <a:defRPr>
                <a:solidFill>
                  <a:schemeClr val="bg1"/>
                </a:solidFill>
                <a:latin typeface="+mn-lt"/>
                <a:ea typeface="Red Hat Display" panose="02010303040201060303" pitchFamily="2" charset="0"/>
                <a:cs typeface="Red Hat Display" panose="02010303040201060303" pitchFamily="2" charset="0"/>
              </a:defRPr>
            </a:lvl1pPr>
          </a:lstStyle>
          <a:p>
            <a:pPr lvl="0"/>
            <a:r>
              <a:rPr lang="en-US"/>
              <a:t>Facilitator</a:t>
            </a:r>
          </a:p>
        </p:txBody>
      </p:sp>
      <p:sp>
        <p:nvSpPr>
          <p:cNvPr id="3" name="TextBox 6">
            <a:extLst>
              <a:ext uri="{FF2B5EF4-FFF2-40B4-BE49-F238E27FC236}">
                <a16:creationId xmlns:a16="http://schemas.microsoft.com/office/drawing/2014/main" id="{9ED7473A-98D9-6B66-846D-98FFB0ACEBD9}"/>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2"/>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8" name="Picture 7" descr="A black and white logo&#10;&#10;Description automatically generated">
            <a:extLst>
              <a:ext uri="{FF2B5EF4-FFF2-40B4-BE49-F238E27FC236}">
                <a16:creationId xmlns:a16="http://schemas.microsoft.com/office/drawing/2014/main" id="{7CF0B154-C555-A84A-DC65-1099A414FE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1665" y="217693"/>
            <a:ext cx="2863829" cy="594360"/>
          </a:xfrm>
          <a:prstGeom prst="rect">
            <a:avLst/>
          </a:prstGeom>
        </p:spPr>
      </p:pic>
    </p:spTree>
    <p:extLst>
      <p:ext uri="{BB962C8B-B14F-4D97-AF65-F5344CB8AC3E}">
        <p14:creationId xmlns:p14="http://schemas.microsoft.com/office/powerpoint/2010/main" val="305602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2F237EA6-A502-A6D4-47B1-68E9DF89BF61}"/>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A4FF3910-5C6C-6B3D-CE8B-6A1BB600B400}"/>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5" name="Picture 4" descr="A black and white logo&#10;&#10;Description automatically generated">
            <a:extLst>
              <a:ext uri="{FF2B5EF4-FFF2-40B4-BE49-F238E27FC236}">
                <a16:creationId xmlns:a16="http://schemas.microsoft.com/office/drawing/2014/main" id="{0C20D2A1-1A4D-753B-C694-9FA355A85B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87420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578841"/>
            <a:ext cx="7886700" cy="2533476"/>
          </a:xfrm>
        </p:spPr>
        <p:txBody>
          <a:bodyPr anchor="b">
            <a:normAutofit/>
          </a:bodyPr>
          <a:lstStyle>
            <a:lvl1pPr algn="ctr">
              <a:defRPr sz="4400" b="1">
                <a:latin typeface="+mn-lt"/>
                <a:ea typeface="Red Hat Display" panose="02010303040201060303" pitchFamily="2" charset="0"/>
                <a:cs typeface="Red Hat Display" panose="02010303040201060303" pitchFamily="2" charset="0"/>
              </a:defRPr>
            </a:lvl1pPr>
          </a:lstStyle>
          <a:p>
            <a:r>
              <a:rPr lang="en-US"/>
              <a:t>Section Title</a:t>
            </a:r>
            <a:br>
              <a:rPr lang="en-US"/>
            </a:br>
            <a:r>
              <a:rPr lang="en-US"/>
              <a:t/>
            </a:r>
            <a:br>
              <a:rPr lang="en-US"/>
            </a:b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at is WIDA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258" y="900841"/>
            <a:ext cx="6139484" cy="612698"/>
          </a:xfrm>
          <a:prstGeom prst="rect">
            <a:avLst/>
          </a:prstGeom>
        </p:spPr>
      </p:pic>
      <p:sp>
        <p:nvSpPr>
          <p:cNvPr id="14" name="TextBox 13">
            <a:extLst>
              <a:ext uri="{FF2B5EF4-FFF2-40B4-BE49-F238E27FC236}">
                <a16:creationId xmlns:a16="http://schemas.microsoft.com/office/drawing/2014/main" id="{7997AAA3-A617-4142-8E7C-7F19BAA4B409}"/>
              </a:ext>
            </a:extLst>
          </p:cNvPr>
          <p:cNvSpPr txBox="1"/>
          <p:nvPr userDrawn="1"/>
        </p:nvSpPr>
        <p:spPr>
          <a:xfrm>
            <a:off x="353869" y="5252240"/>
            <a:ext cx="8436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Visit us at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wida.wisc.edu </a:t>
            </a: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or email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help@wida.us</a:t>
            </a:r>
            <a:endParaRPr lang="en-US" sz="2800">
              <a:solidFill>
                <a:srgbClr val="3C98D7"/>
              </a:solidFill>
              <a:latin typeface="+mn-lt"/>
              <a:ea typeface="Red Hat Display" panose="02010303040201060303" pitchFamily="2" charset="0"/>
              <a:cs typeface="Red Hat Display" panose="02010303040201060303" pitchFamily="2" charset="0"/>
            </a:endParaRPr>
          </a:p>
        </p:txBody>
      </p:sp>
      <p:grpSp>
        <p:nvGrpSpPr>
          <p:cNvPr id="15" name="Group 14"/>
          <p:cNvGrpSpPr/>
          <p:nvPr userDrawn="1"/>
        </p:nvGrpSpPr>
        <p:grpSpPr>
          <a:xfrm>
            <a:off x="196707" y="4000341"/>
            <a:ext cx="8565693" cy="585975"/>
            <a:chOff x="196707" y="4000341"/>
            <a:chExt cx="8565693" cy="585975"/>
          </a:xfrm>
        </p:grpSpPr>
        <p:sp>
          <p:nvSpPr>
            <p:cNvPr id="19" name="TextBox 18">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sp>
          <p:nvSpPr>
            <p:cNvPr id="20" name="TextBox 19">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Facebook: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1" name="TextBox 20">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LinkedIn: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2" name="TextBox 21">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grpSp>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9414" y="2637583"/>
            <a:ext cx="1371600" cy="137160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382" y="2205246"/>
            <a:ext cx="2286000" cy="2286000"/>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7842" y="2708166"/>
            <a:ext cx="1275420" cy="1280160"/>
          </a:xfrm>
          <a:prstGeom prst="rect">
            <a:avLst/>
          </a:prstGeom>
        </p:spPr>
      </p:pic>
      <p:pic>
        <p:nvPicPr>
          <p:cNvPr id="33" name="Picture 3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52152" y="2625830"/>
            <a:ext cx="1371600" cy="1371600"/>
          </a:xfrm>
          <a:prstGeom prst="rect">
            <a:avLst/>
          </a:prstGeom>
        </p:spPr>
      </p:pic>
      <p:sp>
        <p:nvSpPr>
          <p:cNvPr id="2" name="TextBox 6">
            <a:extLst>
              <a:ext uri="{FF2B5EF4-FFF2-40B4-BE49-F238E27FC236}">
                <a16:creationId xmlns:a16="http://schemas.microsoft.com/office/drawing/2014/main" id="{CC068BD4-18BC-9858-477A-D001950B204C}"/>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2497E85F-9458-785C-1B9F-4CB286AE09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964471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34AE36-EFA8-F64C-ABDD-8AE31B21B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8" name="Picture 17">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2258" y="900841"/>
            <a:ext cx="6139484" cy="612698"/>
          </a:xfrm>
          <a:prstGeom prst="rect">
            <a:avLst/>
          </a:prstGeom>
        </p:spPr>
      </p:pic>
      <p:sp>
        <p:nvSpPr>
          <p:cNvPr id="23" name="TextBox 22">
            <a:extLst>
              <a:ext uri="{FF2B5EF4-FFF2-40B4-BE49-F238E27FC236}">
                <a16:creationId xmlns:a16="http://schemas.microsoft.com/office/drawing/2014/main" id="{7997AAA3-A617-4142-8E7C-7F19BAA4B409}"/>
              </a:ext>
            </a:extLst>
          </p:cNvPr>
          <p:cNvSpPr txBox="1"/>
          <p:nvPr userDrawn="1"/>
        </p:nvSpPr>
        <p:spPr>
          <a:xfrm>
            <a:off x="353869" y="5252240"/>
            <a:ext cx="84362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Visit us at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wida.wisc.edu </a:t>
            </a:r>
            <a:r>
              <a:rPr kumimoji="0" lang="en-US" sz="28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or email </a:t>
            </a:r>
            <a:r>
              <a:rPr kumimoji="0" lang="en-US" sz="2800" b="0" i="0" u="none" strike="noStrike" kern="1200" cap="none" spc="0" normalizeH="0" baseline="0" noProof="0">
                <a:ln>
                  <a:noFill/>
                </a:ln>
                <a:solidFill>
                  <a:srgbClr val="3C98D7"/>
                </a:solidFill>
                <a:effectLst/>
                <a:uLnTx/>
                <a:uFillTx/>
                <a:latin typeface="+mn-lt"/>
                <a:ea typeface="Red Hat Display" panose="02010303040201060303" pitchFamily="2" charset="0"/>
                <a:cs typeface="Red Hat Display" panose="02010303040201060303" pitchFamily="2" charset="0"/>
              </a:rPr>
              <a:t>help@wida.us</a:t>
            </a:r>
            <a:endParaRPr lang="en-US" sz="2800">
              <a:solidFill>
                <a:srgbClr val="3C98D7"/>
              </a:solidFill>
              <a:latin typeface="+mn-lt"/>
              <a:ea typeface="Red Hat Display" panose="02010303040201060303" pitchFamily="2" charset="0"/>
              <a:cs typeface="Red Hat Display" panose="02010303040201060303" pitchFamily="2" charset="0"/>
            </a:endParaRPr>
          </a:p>
        </p:txBody>
      </p:sp>
      <p:grpSp>
        <p:nvGrpSpPr>
          <p:cNvPr id="4" name="Group 3"/>
          <p:cNvGrpSpPr/>
          <p:nvPr userDrawn="1"/>
        </p:nvGrpSpPr>
        <p:grpSpPr>
          <a:xfrm>
            <a:off x="196707" y="4000341"/>
            <a:ext cx="8565693" cy="585975"/>
            <a:chOff x="196707" y="4000341"/>
            <a:chExt cx="8565693" cy="585975"/>
          </a:xfrm>
        </p:grpSpPr>
        <p:sp>
          <p:nvSpPr>
            <p:cNvPr id="19" name="TextBox 18">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Twitter: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sp>
          <p:nvSpPr>
            <p:cNvPr id="20" name="TextBox 19">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Facebook: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1" name="TextBox 20">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LinkedIn: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@WIDA-UW</a:t>
              </a:r>
              <a:endParaRPr lang="en-US" sz="1600">
                <a:latin typeface="+mn-lt"/>
                <a:ea typeface="Red Hat Display" panose="02010303040201060303" pitchFamily="2" charset="0"/>
                <a:cs typeface="Red Hat Display" panose="02010303040201060303" pitchFamily="2" charset="0"/>
              </a:endParaRPr>
            </a:p>
          </p:txBody>
        </p:sp>
        <p:sp>
          <p:nvSpPr>
            <p:cNvPr id="25" name="TextBox 24">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On Instagram: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Red Hat Display" panose="02010303040201060303" pitchFamily="2" charset="0"/>
                  <a:cs typeface="Red Hat Display" panose="02010303040201060303" pitchFamily="2" charset="0"/>
                </a:rPr>
                <a:t>@WIDA_UW</a:t>
              </a:r>
              <a:endParaRPr lang="en-US" sz="1600">
                <a:latin typeface="+mn-lt"/>
                <a:ea typeface="Red Hat Display" panose="02010303040201060303" pitchFamily="2" charset="0"/>
                <a:cs typeface="Red Hat Display" panose="02010303040201060303" pitchFamily="2" charset="0"/>
              </a:endParaRPr>
            </a:p>
          </p:txBody>
        </p:sp>
      </p:grpSp>
      <p:pic>
        <p:nvPicPr>
          <p:cNvPr id="26" name="Pictur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69414" y="2637583"/>
            <a:ext cx="1371600" cy="1371600"/>
          </a:xfrm>
          <a:prstGeom prst="rect">
            <a:avLst/>
          </a:prstGeom>
        </p:spPr>
      </p:pic>
      <p:pic>
        <p:nvPicPr>
          <p:cNvPr id="27" name="Picture 2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382" y="2205246"/>
            <a:ext cx="2286000" cy="2286000"/>
          </a:xfrm>
          <a:prstGeom prst="rect">
            <a:avLst/>
          </a:prstGeom>
        </p:spPr>
      </p:pic>
      <p:pic>
        <p:nvPicPr>
          <p:cNvPr id="28" name="Picture 2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07842" y="2708166"/>
            <a:ext cx="1275420" cy="1280160"/>
          </a:xfrm>
          <a:prstGeom prst="rect">
            <a:avLst/>
          </a:prstGeom>
        </p:spPr>
      </p:pic>
      <p:pic>
        <p:nvPicPr>
          <p:cNvPr id="29" name="Picture 2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852152" y="2625830"/>
            <a:ext cx="1371600" cy="1371600"/>
          </a:xfrm>
          <a:prstGeom prst="rect">
            <a:avLst/>
          </a:prstGeom>
        </p:spPr>
      </p:pic>
      <p:sp>
        <p:nvSpPr>
          <p:cNvPr id="2" name="TextBox 6">
            <a:extLst>
              <a:ext uri="{FF2B5EF4-FFF2-40B4-BE49-F238E27FC236}">
                <a16:creationId xmlns:a16="http://schemas.microsoft.com/office/drawing/2014/main" id="{F8A5E845-3759-48F9-13A1-DF58EE71128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554BA0D7-0B60-B35C-C7B8-4E710273B51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129973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What is WIDA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1" name="TextBox 30"/>
          <p:cNvSpPr txBox="1"/>
          <p:nvPr userDrawn="1"/>
        </p:nvSpPr>
        <p:spPr>
          <a:xfrm>
            <a:off x="2733773" y="1937462"/>
            <a:ext cx="6139025"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WIDA Educator Exchange</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succeed. </a:t>
            </a:r>
          </a:p>
          <a:p>
            <a:endParaRPr lang="en-US" sz="1400" b="1">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3"/>
              </a:rPr>
              <a:t>www.facebook.com/groups/WIDAEducators</a:t>
            </a:r>
            <a:r>
              <a:rPr lang="en-US" sz="1400">
                <a:latin typeface="+mn-lt"/>
                <a:ea typeface="Red Hat Display" panose="02010303040201060303" pitchFamily="2" charset="0"/>
                <a:cs typeface="Red Hat Display" panose="02010303040201060303" pitchFamily="2" charset="0"/>
              </a:rPr>
              <a:t> </a:t>
            </a:r>
          </a:p>
        </p:txBody>
      </p:sp>
      <p:sp>
        <p:nvSpPr>
          <p:cNvPr id="32" name="TextBox 31"/>
          <p:cNvSpPr txBox="1"/>
          <p:nvPr userDrawn="1"/>
        </p:nvSpPr>
        <p:spPr>
          <a:xfrm>
            <a:off x="2743201" y="3338541"/>
            <a:ext cx="6127422"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Supporting Success for Multilingual Learners with Disabilities</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with disabilities succeed.</a:t>
            </a:r>
          </a:p>
          <a:p>
            <a:endParaRPr lang="en-US" sz="1400">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4"/>
              </a:rPr>
              <a:t>www.facebook.com/groups/successformllswithdisabilities</a:t>
            </a:r>
            <a:r>
              <a:rPr lang="en-US" sz="1400">
                <a:latin typeface="+mn-lt"/>
                <a:ea typeface="Red Hat Display" panose="02010303040201060303" pitchFamily="2" charset="0"/>
                <a:cs typeface="Red Hat Display" panose="02010303040201060303" pitchFamily="2" charset="0"/>
              </a:rPr>
              <a:t> </a:t>
            </a:r>
          </a:p>
        </p:txBody>
      </p:sp>
      <p:pic>
        <p:nvPicPr>
          <p:cNvPr id="33" name="Picture 3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8710" y="3347966"/>
            <a:ext cx="2240280" cy="1169317"/>
          </a:xfrm>
          <a:prstGeom prst="rect">
            <a:avLst/>
          </a:prstGeom>
        </p:spPr>
      </p:pic>
      <p:pic>
        <p:nvPicPr>
          <p:cNvPr id="34" name="Content Placeholder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8712" y="1909185"/>
            <a:ext cx="2236839" cy="1258222"/>
          </a:xfrm>
          <a:prstGeom prst="rect">
            <a:avLst/>
          </a:prstGeom>
        </p:spPr>
      </p:pic>
      <p:pic>
        <p:nvPicPr>
          <p:cNvPr id="3" name="Picture 2">
            <a:extLst>
              <a:ext uri="{FF2B5EF4-FFF2-40B4-BE49-F238E27FC236}">
                <a16:creationId xmlns:a16="http://schemas.microsoft.com/office/drawing/2014/main" id="{4AE7DECC-E314-3355-E9FD-73B404D58DB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9365" y="4681390"/>
            <a:ext cx="2240280" cy="1169316"/>
          </a:xfrm>
          <a:prstGeom prst="rect">
            <a:avLst/>
          </a:prstGeom>
        </p:spPr>
      </p:pic>
      <p:sp>
        <p:nvSpPr>
          <p:cNvPr id="11" name="TextBox 10">
            <a:extLst>
              <a:ext uri="{FF2B5EF4-FFF2-40B4-BE49-F238E27FC236}">
                <a16:creationId xmlns:a16="http://schemas.microsoft.com/office/drawing/2014/main" id="{5346B601-8C99-77BE-E97F-837038CD44F2}"/>
              </a:ext>
            </a:extLst>
          </p:cNvPr>
          <p:cNvSpPr txBox="1"/>
          <p:nvPr userDrawn="1"/>
        </p:nvSpPr>
        <p:spPr>
          <a:xfrm>
            <a:off x="2752627" y="4697572"/>
            <a:ext cx="6127421" cy="1169551"/>
          </a:xfrm>
          <a:prstGeom prst="rect">
            <a:avLst/>
          </a:prstGeom>
          <a:noFill/>
        </p:spPr>
        <p:txBody>
          <a:bodyPr wrap="square" rtlCol="0">
            <a:spAutoFit/>
          </a:bodyPr>
          <a:lstStyle/>
          <a:p>
            <a:r>
              <a:rPr lang="es-US" sz="1400" b="1" noProof="0">
                <a:latin typeface="+mn-lt"/>
                <a:ea typeface="Red Hat Display" panose="02010303040201060303" pitchFamily="2" charset="0"/>
                <a:cs typeface="Red Hat Display" panose="02010303040201060303" pitchFamily="2" charset="0"/>
              </a:rPr>
              <a:t>Enseñando en español</a:t>
            </a:r>
          </a:p>
          <a:p>
            <a:r>
              <a:rPr lang="en-US" sz="1400" b="0">
                <a:latin typeface="+mn-lt"/>
                <a:ea typeface="Red Hat Display" panose="02010303040201060303" pitchFamily="2" charset="0"/>
                <a:cs typeface="Red Hat Display" panose="02010303040201060303" pitchFamily="2" charset="0"/>
              </a:rPr>
              <a:t>A space to exchange ideas, share resources, and engage in discussion to support fellow educators of Spanish working with bi/multilingual learners.</a:t>
            </a:r>
          </a:p>
          <a:p>
            <a:endParaRPr lang="en-US" sz="1400" b="0">
              <a:latin typeface="+mn-lt"/>
              <a:ea typeface="Red Hat Display" panose="02010303040201060303" pitchFamily="2" charset="0"/>
              <a:cs typeface="Red Hat Display" panose="02010303040201060303" pitchFamily="2" charset="0"/>
            </a:endParaRPr>
          </a:p>
          <a:p>
            <a:r>
              <a:rPr lang="en-US" sz="1400" b="0">
                <a:latin typeface="+mn-lt"/>
                <a:ea typeface="Red Hat Display" panose="02010303040201060303" pitchFamily="2" charset="0"/>
                <a:cs typeface="Red Hat Display" panose="02010303040201060303" pitchFamily="2" charset="0"/>
                <a:hlinkClick r:id="rId8"/>
              </a:rPr>
              <a:t>www.facebook.com/groups/ensenandoenespanol/</a:t>
            </a:r>
            <a:r>
              <a:rPr lang="en-US" sz="1400" b="0">
                <a:latin typeface="+mn-lt"/>
                <a:ea typeface="Red Hat Display" panose="02010303040201060303" pitchFamily="2" charset="0"/>
                <a:cs typeface="Red Hat Display" panose="02010303040201060303" pitchFamily="2" charset="0"/>
              </a:rPr>
              <a:t> </a:t>
            </a:r>
          </a:p>
        </p:txBody>
      </p:sp>
      <p:sp>
        <p:nvSpPr>
          <p:cNvPr id="12" name="Title 1">
            <a:extLst>
              <a:ext uri="{FF2B5EF4-FFF2-40B4-BE49-F238E27FC236}">
                <a16:creationId xmlns:a16="http://schemas.microsoft.com/office/drawing/2014/main" id="{38D891B7-0F1D-97E0-AE47-8FAE938B6484}"/>
              </a:ext>
            </a:extLst>
          </p:cNvPr>
          <p:cNvSpPr>
            <a:spLocks noGrp="1"/>
          </p:cNvSpPr>
          <p:nvPr>
            <p:ph type="title"/>
          </p:nvPr>
        </p:nvSpPr>
        <p:spPr>
          <a:xfrm>
            <a:off x="310393" y="461394"/>
            <a:ext cx="8464491" cy="1229295"/>
          </a:xfrm>
        </p:spPr>
        <p:txBody>
          <a:bodyPr>
            <a:normAutofit fontScale="90000"/>
          </a:bodyPr>
          <a:lstStyle>
            <a:lvl1pPr>
              <a:defRPr>
                <a:latin typeface="+mn-lt"/>
                <a:ea typeface="Red Hat Display" panose="02010303040201060303" pitchFamily="2" charset="0"/>
                <a:cs typeface="Red Hat Display" panose="02010303040201060303" pitchFamily="2" charset="0"/>
              </a:defRPr>
            </a:lvl1pPr>
          </a:lstStyle>
          <a:p>
            <a:pPr algn="ctr"/>
            <a:r>
              <a:rPr lang="en-US" b="1">
                <a:cs typeface="Calibri"/>
              </a:rPr>
              <a:t>Stay Connected with </a:t>
            </a:r>
            <a:br>
              <a:rPr lang="en-US" b="1">
                <a:cs typeface="Calibri"/>
              </a:rPr>
            </a:br>
            <a:r>
              <a:rPr lang="en-US" b="1">
                <a:cs typeface="Calibri"/>
              </a:rPr>
              <a:t>#WIDA Facebook Groups</a:t>
            </a:r>
          </a:p>
        </p:txBody>
      </p:sp>
      <p:sp>
        <p:nvSpPr>
          <p:cNvPr id="2" name="TextBox 6">
            <a:extLst>
              <a:ext uri="{FF2B5EF4-FFF2-40B4-BE49-F238E27FC236}">
                <a16:creationId xmlns:a16="http://schemas.microsoft.com/office/drawing/2014/main" id="{9E32984E-1CDF-C3CA-DF75-34AFB9A26710}"/>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57783227-84A6-0CD8-410E-CC86D57A8E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337994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34AE36-EFA8-F64C-ABDD-8AE31B21B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TextBox 8">
            <a:extLst>
              <a:ext uri="{FF2B5EF4-FFF2-40B4-BE49-F238E27FC236}">
                <a16:creationId xmlns:a16="http://schemas.microsoft.com/office/drawing/2014/main" id="{B9B54C6A-D67E-AC90-A506-D947D25BFF3F}"/>
              </a:ext>
            </a:extLst>
          </p:cNvPr>
          <p:cNvSpPr txBox="1"/>
          <p:nvPr userDrawn="1"/>
        </p:nvSpPr>
        <p:spPr>
          <a:xfrm>
            <a:off x="2733773" y="1937462"/>
            <a:ext cx="6139025"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WIDA Educator Exchange</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succeed. </a:t>
            </a:r>
          </a:p>
          <a:p>
            <a:endParaRPr lang="en-US" sz="1400" b="1">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3"/>
              </a:rPr>
              <a:t>www.facebook.com/groups/WIDAEducators</a:t>
            </a:r>
            <a:r>
              <a:rPr lang="en-US" sz="1400">
                <a:latin typeface="+mn-lt"/>
                <a:ea typeface="Red Hat Display" panose="02010303040201060303" pitchFamily="2" charset="0"/>
                <a:cs typeface="Red Hat Display" panose="02010303040201060303" pitchFamily="2" charset="0"/>
              </a:rPr>
              <a:t> </a:t>
            </a:r>
          </a:p>
        </p:txBody>
      </p:sp>
      <p:sp>
        <p:nvSpPr>
          <p:cNvPr id="10" name="TextBox 9">
            <a:extLst>
              <a:ext uri="{FF2B5EF4-FFF2-40B4-BE49-F238E27FC236}">
                <a16:creationId xmlns:a16="http://schemas.microsoft.com/office/drawing/2014/main" id="{A915163F-33A3-40AD-3AE2-9D9E14797CE0}"/>
              </a:ext>
            </a:extLst>
          </p:cNvPr>
          <p:cNvSpPr txBox="1"/>
          <p:nvPr userDrawn="1"/>
        </p:nvSpPr>
        <p:spPr>
          <a:xfrm>
            <a:off x="2743201" y="3338541"/>
            <a:ext cx="6127422" cy="1169551"/>
          </a:xfrm>
          <a:prstGeom prst="rect">
            <a:avLst/>
          </a:prstGeom>
          <a:noFill/>
        </p:spPr>
        <p:txBody>
          <a:bodyPr wrap="square" rtlCol="0">
            <a:spAutoFit/>
          </a:bodyPr>
          <a:lstStyle/>
          <a:p>
            <a:r>
              <a:rPr lang="en-US" sz="1400" b="1">
                <a:latin typeface="+mn-lt"/>
                <a:ea typeface="Red Hat Display" panose="02010303040201060303" pitchFamily="2" charset="0"/>
                <a:cs typeface="Red Hat Display" panose="02010303040201060303" pitchFamily="2" charset="0"/>
              </a:rPr>
              <a:t>Supporting Success for Multilingual Learners with Disabilities</a:t>
            </a:r>
          </a:p>
          <a:p>
            <a:r>
              <a:rPr lang="en-US" sz="1400">
                <a:latin typeface="+mn-lt"/>
                <a:ea typeface="Red Hat Display" panose="02010303040201060303" pitchFamily="2" charset="0"/>
                <a:cs typeface="Red Hat Display" panose="02010303040201060303" pitchFamily="2" charset="0"/>
              </a:rPr>
              <a:t>A space to exchange ideas, share resources, and engage in discussion to help multilingual learners with disabilities succeed.</a:t>
            </a:r>
          </a:p>
          <a:p>
            <a:endParaRPr lang="en-US" sz="1400">
              <a:latin typeface="+mn-lt"/>
              <a:ea typeface="Red Hat Display" panose="02010303040201060303" pitchFamily="2" charset="0"/>
              <a:cs typeface="Red Hat Display" panose="02010303040201060303" pitchFamily="2" charset="0"/>
            </a:endParaRPr>
          </a:p>
          <a:p>
            <a:r>
              <a:rPr lang="en-US" sz="1400">
                <a:latin typeface="+mn-lt"/>
                <a:ea typeface="Red Hat Display" panose="02010303040201060303" pitchFamily="2" charset="0"/>
                <a:cs typeface="Red Hat Display" panose="02010303040201060303" pitchFamily="2" charset="0"/>
                <a:hlinkClick r:id="rId4"/>
              </a:rPr>
              <a:t>www.facebook.com/groups/successformllswithdisabilities</a:t>
            </a:r>
            <a:r>
              <a:rPr lang="en-US" sz="1400">
                <a:latin typeface="+mn-lt"/>
                <a:ea typeface="Red Hat Display" panose="02010303040201060303" pitchFamily="2" charset="0"/>
                <a:cs typeface="Red Hat Display" panose="02010303040201060303" pitchFamily="2" charset="0"/>
              </a:rPr>
              <a:t> </a:t>
            </a:r>
          </a:p>
        </p:txBody>
      </p:sp>
      <p:pic>
        <p:nvPicPr>
          <p:cNvPr id="11" name="Picture 10">
            <a:extLst>
              <a:ext uri="{FF2B5EF4-FFF2-40B4-BE49-F238E27FC236}">
                <a16:creationId xmlns:a16="http://schemas.microsoft.com/office/drawing/2014/main" id="{975A3F53-F74C-E795-8BB4-D368D76DD2E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8710" y="3347966"/>
            <a:ext cx="2240280" cy="1169317"/>
          </a:xfrm>
          <a:prstGeom prst="rect">
            <a:avLst/>
          </a:prstGeom>
        </p:spPr>
      </p:pic>
      <p:pic>
        <p:nvPicPr>
          <p:cNvPr id="12" name="Content Placeholder 9">
            <a:extLst>
              <a:ext uri="{FF2B5EF4-FFF2-40B4-BE49-F238E27FC236}">
                <a16:creationId xmlns:a16="http://schemas.microsoft.com/office/drawing/2014/main" id="{BFE5D88E-62AB-B2A6-62E8-93048EFCDBF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8712" y="1909185"/>
            <a:ext cx="2236839" cy="1258222"/>
          </a:xfrm>
          <a:prstGeom prst="rect">
            <a:avLst/>
          </a:prstGeom>
        </p:spPr>
      </p:pic>
      <p:pic>
        <p:nvPicPr>
          <p:cNvPr id="13" name="Picture 12">
            <a:extLst>
              <a:ext uri="{FF2B5EF4-FFF2-40B4-BE49-F238E27FC236}">
                <a16:creationId xmlns:a16="http://schemas.microsoft.com/office/drawing/2014/main" id="{2F2CEB3B-551C-57E5-FB32-AAEAF222C7E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39365" y="4681390"/>
            <a:ext cx="2240280" cy="1169316"/>
          </a:xfrm>
          <a:prstGeom prst="rect">
            <a:avLst/>
          </a:prstGeom>
        </p:spPr>
      </p:pic>
      <p:sp>
        <p:nvSpPr>
          <p:cNvPr id="14" name="TextBox 13">
            <a:extLst>
              <a:ext uri="{FF2B5EF4-FFF2-40B4-BE49-F238E27FC236}">
                <a16:creationId xmlns:a16="http://schemas.microsoft.com/office/drawing/2014/main" id="{D2D2B60E-7675-9A6A-816B-D78273112711}"/>
              </a:ext>
            </a:extLst>
          </p:cNvPr>
          <p:cNvSpPr txBox="1"/>
          <p:nvPr userDrawn="1"/>
        </p:nvSpPr>
        <p:spPr>
          <a:xfrm>
            <a:off x="2752627" y="4697572"/>
            <a:ext cx="6127421" cy="1169551"/>
          </a:xfrm>
          <a:prstGeom prst="rect">
            <a:avLst/>
          </a:prstGeom>
          <a:noFill/>
        </p:spPr>
        <p:txBody>
          <a:bodyPr wrap="square" rtlCol="0">
            <a:spAutoFit/>
          </a:bodyPr>
          <a:lstStyle/>
          <a:p>
            <a:r>
              <a:rPr lang="es-US" sz="1400" b="1" noProof="0">
                <a:latin typeface="+mn-lt"/>
                <a:ea typeface="Red Hat Display" panose="02010303040201060303" pitchFamily="2" charset="0"/>
                <a:cs typeface="Red Hat Display" panose="02010303040201060303" pitchFamily="2" charset="0"/>
              </a:rPr>
              <a:t>Enseñando en español</a:t>
            </a:r>
          </a:p>
          <a:p>
            <a:r>
              <a:rPr lang="en-US" sz="1400" b="0">
                <a:latin typeface="+mn-lt"/>
                <a:ea typeface="Red Hat Display" panose="02010303040201060303" pitchFamily="2" charset="0"/>
                <a:cs typeface="Red Hat Display" panose="02010303040201060303" pitchFamily="2" charset="0"/>
              </a:rPr>
              <a:t>A space to exchange ideas, share resources, and engage in discussion to support fellow educators of Spanish working with bi/multilingual learners.</a:t>
            </a:r>
          </a:p>
          <a:p>
            <a:endParaRPr lang="en-US" sz="1400" b="0">
              <a:latin typeface="+mn-lt"/>
              <a:ea typeface="Red Hat Display" panose="02010303040201060303" pitchFamily="2" charset="0"/>
              <a:cs typeface="Red Hat Display" panose="02010303040201060303" pitchFamily="2" charset="0"/>
            </a:endParaRPr>
          </a:p>
          <a:p>
            <a:r>
              <a:rPr lang="en-US" sz="1400" b="0">
                <a:latin typeface="+mn-lt"/>
                <a:ea typeface="Red Hat Display" panose="02010303040201060303" pitchFamily="2" charset="0"/>
                <a:cs typeface="Red Hat Display" panose="02010303040201060303" pitchFamily="2" charset="0"/>
                <a:hlinkClick r:id="rId8"/>
              </a:rPr>
              <a:t>www.facebook.com/groups/ensenandoenespanol/</a:t>
            </a:r>
            <a:r>
              <a:rPr lang="en-US" sz="1400" b="0">
                <a:latin typeface="+mn-lt"/>
                <a:ea typeface="Red Hat Display" panose="02010303040201060303" pitchFamily="2" charset="0"/>
                <a:cs typeface="Red Hat Display" panose="02010303040201060303" pitchFamily="2" charset="0"/>
              </a:rPr>
              <a:t> </a:t>
            </a:r>
          </a:p>
        </p:txBody>
      </p:sp>
      <p:sp>
        <p:nvSpPr>
          <p:cNvPr id="15" name="Title 1">
            <a:extLst>
              <a:ext uri="{FF2B5EF4-FFF2-40B4-BE49-F238E27FC236}">
                <a16:creationId xmlns:a16="http://schemas.microsoft.com/office/drawing/2014/main" id="{DE4C9F28-EFF4-5CA1-5241-ACDD45F02E0A}"/>
              </a:ext>
            </a:extLst>
          </p:cNvPr>
          <p:cNvSpPr>
            <a:spLocks noGrp="1"/>
          </p:cNvSpPr>
          <p:nvPr>
            <p:ph type="title"/>
          </p:nvPr>
        </p:nvSpPr>
        <p:spPr>
          <a:xfrm>
            <a:off x="310393" y="461394"/>
            <a:ext cx="8464491" cy="1229295"/>
          </a:xfrm>
        </p:spPr>
        <p:txBody>
          <a:bodyPr>
            <a:normAutofit fontScale="90000"/>
          </a:bodyPr>
          <a:lstStyle>
            <a:lvl1pPr>
              <a:defRPr>
                <a:latin typeface="+mn-lt"/>
                <a:ea typeface="Red Hat Display" panose="02010303040201060303" pitchFamily="2" charset="0"/>
                <a:cs typeface="Red Hat Display" panose="02010303040201060303" pitchFamily="2" charset="0"/>
              </a:defRPr>
            </a:lvl1pPr>
          </a:lstStyle>
          <a:p>
            <a:pPr algn="ctr"/>
            <a:r>
              <a:rPr lang="en-US" b="1">
                <a:cs typeface="Calibri"/>
              </a:rPr>
              <a:t>Stay Connected with </a:t>
            </a:r>
            <a:br>
              <a:rPr lang="en-US" b="1">
                <a:cs typeface="Calibri"/>
              </a:rPr>
            </a:br>
            <a:r>
              <a:rPr lang="en-US" b="1">
                <a:cs typeface="Calibri"/>
              </a:rPr>
              <a:t>#WIDA Facebook Groups</a:t>
            </a:r>
          </a:p>
        </p:txBody>
      </p:sp>
      <p:sp>
        <p:nvSpPr>
          <p:cNvPr id="2" name="TextBox 6">
            <a:extLst>
              <a:ext uri="{FF2B5EF4-FFF2-40B4-BE49-F238E27FC236}">
                <a16:creationId xmlns:a16="http://schemas.microsoft.com/office/drawing/2014/main" id="{56E5DC87-60A4-3A58-54A9-8404FF75A402}"/>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2" descr="A black and white logo&#10;&#10;Description automatically generated">
            <a:extLst>
              <a:ext uri="{FF2B5EF4-FFF2-40B4-BE49-F238E27FC236}">
                <a16:creationId xmlns:a16="http://schemas.microsoft.com/office/drawing/2014/main" id="{2F638559-5B52-BB65-7FA4-113699724E4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8931029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10393" y="461394"/>
            <a:ext cx="8464491" cy="1229295"/>
          </a:xfrm>
        </p:spPr>
        <p:txBody>
          <a:bodyPr>
            <a:normAutofit/>
          </a:bodyPr>
          <a:lstStyle>
            <a:lvl1pPr>
              <a:defRPr sz="4400" b="1">
                <a:latin typeface="+mn-lt"/>
              </a:defRPr>
            </a:lvl1pPr>
          </a:lstStyle>
          <a:p>
            <a:r>
              <a:rPr lang="en-US"/>
              <a:t>Slide Title</a:t>
            </a:r>
          </a:p>
        </p:txBody>
      </p:sp>
      <p:sp>
        <p:nvSpPr>
          <p:cNvPr id="3" name="Content Placeholder 2"/>
          <p:cNvSpPr>
            <a:spLocks noGrp="1"/>
          </p:cNvSpPr>
          <p:nvPr>
            <p:ph idx="1"/>
          </p:nvPr>
        </p:nvSpPr>
        <p:spPr>
          <a:xfrm>
            <a:off x="310393" y="1825625"/>
            <a:ext cx="8464491" cy="4266331"/>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2827815" y="6611779"/>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6" name="Picture 5"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2158041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10393" y="461394"/>
            <a:ext cx="8464491" cy="1229295"/>
          </a:xfrm>
        </p:spPr>
        <p:txBody>
          <a:bodyPr>
            <a:normAutofit/>
          </a:bodyPr>
          <a:lstStyle>
            <a:lvl1pPr>
              <a:defRPr sz="4400" b="1">
                <a:latin typeface="+mn-lt"/>
              </a:defRPr>
            </a:lvl1pPr>
          </a:lstStyle>
          <a:p>
            <a:r>
              <a:rPr lang="en-US"/>
              <a:t>Slide Title</a:t>
            </a:r>
          </a:p>
        </p:txBody>
      </p:sp>
      <p:sp>
        <p:nvSpPr>
          <p:cNvPr id="3" name="Content Placeholder 2"/>
          <p:cNvSpPr>
            <a:spLocks noGrp="1"/>
          </p:cNvSpPr>
          <p:nvPr>
            <p:ph idx="1"/>
          </p:nvPr>
        </p:nvSpPr>
        <p:spPr>
          <a:xfrm>
            <a:off x="310393" y="1825625"/>
            <a:ext cx="8464491" cy="4351338"/>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2827815" y="6621305"/>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6" name="Picture 5"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2049200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userDrawn="1"/>
        </p:nvSpPr>
        <p:spPr>
          <a:xfrm>
            <a:off x="2827815" y="6611779"/>
            <a:ext cx="3434439" cy="246221"/>
          </a:xfrm>
          <a:prstGeom prst="rect">
            <a:avLst/>
          </a:prstGeom>
          <a:noFill/>
        </p:spPr>
        <p:txBody>
          <a:bodyPr wrap="square" rtlCol="0">
            <a:spAutoFit/>
          </a:bodyPr>
          <a:lstStyle/>
          <a:p>
            <a:r>
              <a:rPr lang="en-US" sz="1000">
                <a:solidFill>
                  <a:schemeClr val="bg1">
                    <a:lumMod val="50000"/>
                  </a:schemeClr>
                </a:solidFill>
              </a:rPr>
              <a:t>©2023 Board of Regents of the University of Wisconsin System</a:t>
            </a:r>
          </a:p>
        </p:txBody>
      </p:sp>
      <p:pic>
        <p:nvPicPr>
          <p:cNvPr id="4" name="Picture 3"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20341"/>
            <a:ext cx="2202945" cy="457200"/>
          </a:xfrm>
          <a:prstGeom prst="rect">
            <a:avLst/>
          </a:prstGeom>
        </p:spPr>
      </p:pic>
    </p:spTree>
    <p:extLst>
      <p:ext uri="{BB962C8B-B14F-4D97-AF65-F5344CB8AC3E}">
        <p14:creationId xmlns:p14="http://schemas.microsoft.com/office/powerpoint/2010/main" val="69441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20E89E16-A29C-D41F-A404-996959A3517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4" descr="Map&#10;&#10;Description automatically generated">
            <a:extLst>
              <a:ext uri="{FF2B5EF4-FFF2-40B4-BE49-F238E27FC236}">
                <a16:creationId xmlns:a16="http://schemas.microsoft.com/office/drawing/2014/main" id="{CD1EE3BA-B3A1-94F9-8842-61487098C488}"/>
              </a:ext>
            </a:extLst>
          </p:cNvPr>
          <p:cNvPicPr>
            <a:picLocks noChangeAspect="1"/>
          </p:cNvPicPr>
          <p:nvPr userDrawn="1"/>
        </p:nvPicPr>
        <p:blipFill>
          <a:blip r:embed="rId3"/>
          <a:stretch>
            <a:fillRect/>
          </a:stretch>
        </p:blipFill>
        <p:spPr>
          <a:xfrm>
            <a:off x="2189077" y="828257"/>
            <a:ext cx="4672646" cy="5250017"/>
          </a:xfrm>
          <a:prstGeom prst="rect">
            <a:avLst/>
          </a:prstGeom>
        </p:spPr>
      </p:pic>
      <p:sp>
        <p:nvSpPr>
          <p:cNvPr id="6" name="TextBox 5">
            <a:extLst>
              <a:ext uri="{FF2B5EF4-FFF2-40B4-BE49-F238E27FC236}">
                <a16:creationId xmlns:a16="http://schemas.microsoft.com/office/drawing/2014/main" id="{0402924A-2322-DEF9-EEE1-E607AC5C7F2C}"/>
              </a:ext>
            </a:extLst>
          </p:cNvPr>
          <p:cNvSpPr txBox="1"/>
          <p:nvPr userDrawn="1"/>
        </p:nvSpPr>
        <p:spPr>
          <a:xfrm>
            <a:off x="3165238" y="6118296"/>
            <a:ext cx="285817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hlinkClick r:id="rId4"/>
              </a:rPr>
              <a:t>https://native-land.ca/</a:t>
            </a:r>
            <a:r>
              <a:rPr lang="en-US" sz="2200"/>
              <a:t> </a:t>
            </a:r>
            <a:endParaRPr lang="en-US"/>
          </a:p>
        </p:txBody>
      </p:sp>
      <p:pic>
        <p:nvPicPr>
          <p:cNvPr id="5" name="Picture 4" descr="A black and white logo&#10;&#10;Description automatically generated">
            <a:extLst>
              <a:ext uri="{FF2B5EF4-FFF2-40B4-BE49-F238E27FC236}">
                <a16:creationId xmlns:a16="http://schemas.microsoft.com/office/drawing/2014/main" id="{7D3AA3A0-4ED5-A66C-3D70-7764AA058B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304028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544CE2BE-98FE-04F1-06A5-099C6583B443}"/>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pic>
        <p:nvPicPr>
          <p:cNvPr id="3" name="Picture 4" descr="Map&#10;&#10;Description automatically generated">
            <a:extLst>
              <a:ext uri="{FF2B5EF4-FFF2-40B4-BE49-F238E27FC236}">
                <a16:creationId xmlns:a16="http://schemas.microsoft.com/office/drawing/2014/main" id="{D19ABEBB-BEC3-8E3A-A269-E96B8D4AF292}"/>
              </a:ext>
            </a:extLst>
          </p:cNvPr>
          <p:cNvPicPr>
            <a:picLocks noChangeAspect="1"/>
          </p:cNvPicPr>
          <p:nvPr userDrawn="1"/>
        </p:nvPicPr>
        <p:blipFill>
          <a:blip r:embed="rId3"/>
          <a:stretch>
            <a:fillRect/>
          </a:stretch>
        </p:blipFill>
        <p:spPr>
          <a:xfrm>
            <a:off x="2189077" y="828257"/>
            <a:ext cx="4672646" cy="5250017"/>
          </a:xfrm>
          <a:prstGeom prst="rect">
            <a:avLst/>
          </a:prstGeom>
        </p:spPr>
      </p:pic>
      <p:sp>
        <p:nvSpPr>
          <p:cNvPr id="5" name="TextBox 4">
            <a:extLst>
              <a:ext uri="{FF2B5EF4-FFF2-40B4-BE49-F238E27FC236}">
                <a16:creationId xmlns:a16="http://schemas.microsoft.com/office/drawing/2014/main" id="{5BC5E479-AD56-CDE8-11A6-C28F8B73090B}"/>
              </a:ext>
            </a:extLst>
          </p:cNvPr>
          <p:cNvSpPr txBox="1"/>
          <p:nvPr userDrawn="1"/>
        </p:nvSpPr>
        <p:spPr>
          <a:xfrm>
            <a:off x="3165238" y="6118296"/>
            <a:ext cx="285817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a:hlinkClick r:id="rId4"/>
              </a:rPr>
              <a:t>https://native-land.ca/</a:t>
            </a:r>
            <a:r>
              <a:rPr lang="en-US" sz="2200"/>
              <a:t> </a:t>
            </a:r>
            <a:endParaRPr lang="en-US"/>
          </a:p>
        </p:txBody>
      </p:sp>
      <p:pic>
        <p:nvPicPr>
          <p:cNvPr id="6" name="Picture 5" descr="A black and white logo&#10;&#10;Description automatically generated">
            <a:extLst>
              <a:ext uri="{FF2B5EF4-FFF2-40B4-BE49-F238E27FC236}">
                <a16:creationId xmlns:a16="http://schemas.microsoft.com/office/drawing/2014/main" id="{9128875C-ED16-F093-62BF-89BE48CE02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417298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ferenc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20E89E16-A29C-D41F-A404-996959A35176}"/>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4" name="Content Placeholder 2">
            <a:extLst>
              <a:ext uri="{FF2B5EF4-FFF2-40B4-BE49-F238E27FC236}">
                <a16:creationId xmlns:a16="http://schemas.microsoft.com/office/drawing/2014/main" id="{4910E294-22F8-D55F-BCF1-3E1674C100CA}"/>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4FC26EBE-9BCB-DB1D-F151-2207E70619D9}"/>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4D66F288-DE4A-A1B0-1FBC-B30E28CCB1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2805504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extBox 6">
            <a:extLst>
              <a:ext uri="{FF2B5EF4-FFF2-40B4-BE49-F238E27FC236}">
                <a16:creationId xmlns:a16="http://schemas.microsoft.com/office/drawing/2014/main" id="{544CE2BE-98FE-04F1-06A5-099C6583B443}"/>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6" name="Content Placeholder 2">
            <a:extLst>
              <a:ext uri="{FF2B5EF4-FFF2-40B4-BE49-F238E27FC236}">
                <a16:creationId xmlns:a16="http://schemas.microsoft.com/office/drawing/2014/main" id="{E38C4F0C-81CD-6DA8-7B81-8956D3E71E73}"/>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C6668A47-8708-C740-83A6-0AFEC8E711F8}"/>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28574F1F-B1AF-B303-3654-3D1563411A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59465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9" name="Content Placeholder 2">
            <a:extLst>
              <a:ext uri="{FF2B5EF4-FFF2-40B4-BE49-F238E27FC236}">
                <a16:creationId xmlns:a16="http://schemas.microsoft.com/office/drawing/2014/main" id="{5E72CBC4-19F8-83C1-EAAC-33246F696274}"/>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268F929-A20B-7FA3-BD7D-1B851DFCF8D4}"/>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group of people with crutches&#10;&#10;Description automatically generated">
            <a:extLst>
              <a:ext uri="{FF2B5EF4-FFF2-40B4-BE49-F238E27FC236}">
                <a16:creationId xmlns:a16="http://schemas.microsoft.com/office/drawing/2014/main" id="{E3786F34-DDB7-1814-BE1B-A8EBCE5007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9938" y="5126567"/>
            <a:ext cx="1914379" cy="1554480"/>
          </a:xfrm>
          <a:prstGeom prst="rect">
            <a:avLst/>
          </a:prstGeom>
        </p:spPr>
      </p:pic>
      <p:pic>
        <p:nvPicPr>
          <p:cNvPr id="4" name="Picture 3" descr="A black and white logo&#10;&#10;Description automatically generated">
            <a:extLst>
              <a:ext uri="{FF2B5EF4-FFF2-40B4-BE49-F238E27FC236}">
                <a16:creationId xmlns:a16="http://schemas.microsoft.com/office/drawing/2014/main" id="{4A60E9E5-76E8-0653-C3FF-CE10DCCDE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157563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D66CA45E-3B0F-94D4-A9E9-F70E686AA957}"/>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3" name="Content Placeholder 2">
            <a:extLst>
              <a:ext uri="{FF2B5EF4-FFF2-40B4-BE49-F238E27FC236}">
                <a16:creationId xmlns:a16="http://schemas.microsoft.com/office/drawing/2014/main" id="{1245926F-115C-A40B-6D9F-5675D9A5A7AC}"/>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10FC35DF-0BEE-82E2-AB6D-53B0DBD14823}"/>
              </a:ext>
            </a:extLst>
          </p:cNvPr>
          <p:cNvSpPr>
            <a:spLocks noGrp="1"/>
          </p:cNvSpPr>
          <p:nvPr>
            <p:ph type="title" hasCustomPrompt="1"/>
          </p:nvPr>
        </p:nvSpPr>
        <p:spPr>
          <a:xfrm>
            <a:off x="348103" y="471340"/>
            <a:ext cx="6590026"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8" name="Picture 7" descr="A group of people with crutches&#10;&#10;Description automatically generated">
            <a:extLst>
              <a:ext uri="{FF2B5EF4-FFF2-40B4-BE49-F238E27FC236}">
                <a16:creationId xmlns:a16="http://schemas.microsoft.com/office/drawing/2014/main" id="{E96148D8-A12B-507A-B813-B85BB86D1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9938" y="168072"/>
            <a:ext cx="1914379" cy="1554480"/>
          </a:xfrm>
          <a:prstGeom prst="rect">
            <a:avLst/>
          </a:prstGeom>
        </p:spPr>
      </p:pic>
      <p:pic>
        <p:nvPicPr>
          <p:cNvPr id="5" name="Picture 4" descr="A black and white logo&#10;&#10;Description automatically generated">
            <a:extLst>
              <a:ext uri="{FF2B5EF4-FFF2-40B4-BE49-F238E27FC236}">
                <a16:creationId xmlns:a16="http://schemas.microsoft.com/office/drawing/2014/main" id="{45CA3AA7-7C36-2A38-3B78-9BE9920F6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410415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EC44F0F-EE48-9BD4-996D-58D8E4EA5D54}"/>
              </a:ext>
            </a:extLst>
          </p:cNvPr>
          <p:cNvSpPr txBox="1"/>
          <p:nvPr userDrawn="1"/>
        </p:nvSpPr>
        <p:spPr>
          <a:xfrm>
            <a:off x="2498098" y="6574071"/>
            <a:ext cx="415722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chemeClr val="bg1">
                    <a:lumMod val="75000"/>
                  </a:schemeClr>
                </a:solidFill>
                <a:latin typeface="+mn-lt"/>
                <a:ea typeface="Red Hat Display" panose="02010303040201060303" pitchFamily="2" charset="0"/>
                <a:cs typeface="Red Hat Display" panose="02010303040201060303" pitchFamily="2" charset="0"/>
              </a:rPr>
              <a:t>©2023 Board of Regents of the University of Wisconsin System</a:t>
            </a:r>
          </a:p>
        </p:txBody>
      </p:sp>
      <p:sp>
        <p:nvSpPr>
          <p:cNvPr id="5" name="Content Placeholder 2">
            <a:extLst>
              <a:ext uri="{FF2B5EF4-FFF2-40B4-BE49-F238E27FC236}">
                <a16:creationId xmlns:a16="http://schemas.microsoft.com/office/drawing/2014/main" id="{1B6602C1-DC58-D7B5-D705-EBA3ABCF7990}"/>
              </a:ext>
            </a:extLst>
          </p:cNvPr>
          <p:cNvSpPr>
            <a:spLocks noGrp="1"/>
          </p:cNvSpPr>
          <p:nvPr>
            <p:ph idx="1"/>
          </p:nvPr>
        </p:nvSpPr>
        <p:spPr>
          <a:xfrm>
            <a:off x="339365" y="1828800"/>
            <a:ext cx="8436990" cy="4194928"/>
          </a:xfrm>
        </p:spPr>
        <p:txBody>
          <a:bodyPr/>
          <a:lstStyle>
            <a:lvl1pPr>
              <a:lnSpc>
                <a:spcPct val="100000"/>
              </a:lnSpc>
              <a:spcBef>
                <a:spcPts val="600"/>
              </a:spcBef>
              <a:spcAft>
                <a:spcPts val="600"/>
              </a:spcAft>
              <a:defRPr>
                <a:latin typeface="+mn-lt"/>
                <a:ea typeface="Red Hat Display" panose="02010303040201060303" pitchFamily="2" charset="0"/>
                <a:cs typeface="Red Hat Display" panose="02010303040201060303" pitchFamily="2" charset="0"/>
              </a:defRPr>
            </a:lvl1pPr>
            <a:lvl2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2pPr>
            <a:lvl3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3pPr>
            <a:lvl4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4pPr>
            <a:lvl5pPr>
              <a:lnSpc>
                <a:spcPct val="100000"/>
              </a:lnSpc>
              <a:spcBef>
                <a:spcPts val="600"/>
              </a:spcBef>
              <a:spcAft>
                <a:spcPts val="600"/>
              </a:spcAft>
              <a:defRPr sz="2800">
                <a:latin typeface="+mn-lt"/>
                <a:ea typeface="Red Hat Display" panose="02010303040201060303" pitchFamily="2" charset="0"/>
                <a:cs typeface="Red Hat Display" panose="020103030402010603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B8490DC-EE94-A771-EF24-7551DB4E3581}"/>
              </a:ext>
            </a:extLst>
          </p:cNvPr>
          <p:cNvSpPr>
            <a:spLocks noGrp="1"/>
          </p:cNvSpPr>
          <p:nvPr>
            <p:ph type="title" hasCustomPrompt="1"/>
          </p:nvPr>
        </p:nvSpPr>
        <p:spPr>
          <a:xfrm>
            <a:off x="348102" y="471340"/>
            <a:ext cx="8428223" cy="1234912"/>
          </a:xfrm>
        </p:spPr>
        <p:txBody>
          <a:bodyPr>
            <a:normAutofit/>
          </a:bodyPr>
          <a:lstStyle>
            <a:lvl1pPr>
              <a:defRPr sz="4400" b="1">
                <a:latin typeface="+mn-lt"/>
                <a:ea typeface="Red Hat Display" panose="02010303040201060303" pitchFamily="2" charset="0"/>
                <a:cs typeface="Red Hat Display" panose="02010303040201060303" pitchFamily="2" charset="0"/>
              </a:defRPr>
            </a:lvl1pPr>
          </a:lstStyle>
          <a:p>
            <a:r>
              <a:rPr lang="en-US"/>
              <a:t>Slide Title</a:t>
            </a:r>
          </a:p>
        </p:txBody>
      </p:sp>
      <p:pic>
        <p:nvPicPr>
          <p:cNvPr id="3" name="Picture 2" descr="A black and white logo&#10;&#10;Description automatically generated">
            <a:extLst>
              <a:ext uri="{FF2B5EF4-FFF2-40B4-BE49-F238E27FC236}">
                <a16:creationId xmlns:a16="http://schemas.microsoft.com/office/drawing/2014/main" id="{014AD952-E758-381F-86FA-D73D9891AE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741" y="6244405"/>
            <a:ext cx="2202945" cy="457200"/>
          </a:xfrm>
          <a:prstGeom prst="rect">
            <a:avLst/>
          </a:prstGeom>
        </p:spPr>
      </p:pic>
    </p:spTree>
    <p:extLst>
      <p:ext uri="{BB962C8B-B14F-4D97-AF65-F5344CB8AC3E}">
        <p14:creationId xmlns:p14="http://schemas.microsoft.com/office/powerpoint/2010/main" val="8798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F2A864DD-59BC-47ED-AC7B-7E512D77DDCC}" type="datetimeFigureOut">
              <a:rPr lang="en-US" smtClean="0"/>
              <a:pPr/>
              <a:t>10/11/2023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AB5749F-CA94-4819-86BE-29111AFBAD43}" type="slidenum">
              <a:rPr lang="en-US" smtClean="0"/>
              <a:pPr/>
              <a:t>‹#›</a:t>
            </a:fld>
            <a:endParaRPr lang="en-US"/>
          </a:p>
        </p:txBody>
      </p:sp>
    </p:spTree>
    <p:extLst>
      <p:ext uri="{BB962C8B-B14F-4D97-AF65-F5344CB8AC3E}">
        <p14:creationId xmlns:p14="http://schemas.microsoft.com/office/powerpoint/2010/main" val="1252366193"/>
      </p:ext>
    </p:extLst>
  </p:cSld>
  <p:clrMap bg1="lt1" tx1="dk1" bg2="lt2" tx2="dk2" accent1="accent1" accent2="accent2" accent3="accent3" accent4="accent4" accent5="accent5" accent6="accent6" hlink="hlink" folHlink="folHlink"/>
  <p:sldLayoutIdLst>
    <p:sldLayoutId id="2147483781" r:id="rId1"/>
    <p:sldLayoutId id="2147483804" r:id="rId2"/>
    <p:sldLayoutId id="2147483812" r:id="rId3"/>
    <p:sldLayoutId id="2147483806" r:id="rId4"/>
    <p:sldLayoutId id="2147483850" r:id="rId5"/>
    <p:sldLayoutId id="2147483849" r:id="rId6"/>
    <p:sldLayoutId id="2147483846" r:id="rId7"/>
    <p:sldLayoutId id="2147483845" r:id="rId8"/>
    <p:sldLayoutId id="2147483832" r:id="rId9"/>
    <p:sldLayoutId id="2147483839" r:id="rId10"/>
    <p:sldLayoutId id="2147483833" r:id="rId11"/>
    <p:sldLayoutId id="2147483840" r:id="rId12"/>
    <p:sldLayoutId id="2147483841" r:id="rId13"/>
    <p:sldLayoutId id="2147483842" r:id="rId14"/>
    <p:sldLayoutId id="2147483843" r:id="rId15"/>
    <p:sldLayoutId id="2147483836" r:id="rId16"/>
    <p:sldLayoutId id="2147483835" r:id="rId17"/>
    <p:sldLayoutId id="2147483847" r:id="rId18"/>
    <p:sldLayoutId id="2147483848" r:id="rId19"/>
    <p:sldLayoutId id="2147483830" r:id="rId20"/>
    <p:sldLayoutId id="2147483783" r:id="rId21"/>
    <p:sldLayoutId id="2147483822" r:id="rId22"/>
    <p:sldLayoutId id="2147483821" r:id="rId23"/>
    <p:sldLayoutId id="2147483823" r:id="rId24"/>
    <p:sldLayoutId id="2147483824" r:id="rId25"/>
    <p:sldLayoutId id="2147483852" r:id="rId26"/>
    <p:sldLayoutId id="2147483853" r:id="rId27"/>
    <p:sldLayoutId id="2147483855" r:id="rId2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espa&#241;ol@wida.us"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46.png"/><Relationship Id="rId5" Type="http://schemas.openxmlformats.org/officeDocument/2006/relationships/hyperlink" Target="https://wida.wisc.edu/news" TargetMode="Externa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419" sz="4000">
                <a:solidFill>
                  <a:prstClr val="white"/>
                </a:solidFill>
              </a:rPr>
              <a:t>Marco de los estándares </a:t>
            </a:r>
            <a:br>
              <a:rPr lang="es-419" sz="4000">
                <a:solidFill>
                  <a:prstClr val="white"/>
                </a:solidFill>
              </a:rPr>
            </a:br>
            <a:r>
              <a:rPr lang="es-419" sz="4000">
                <a:solidFill>
                  <a:prstClr val="white"/>
                </a:solidFill>
              </a:rPr>
              <a:t>del desarrollo auténtico del lenguaje español de WIDA (Marco DALE)</a:t>
            </a:r>
            <a:br>
              <a:rPr lang="es-419" sz="4000">
                <a:solidFill>
                  <a:prstClr val="white"/>
                </a:solidFill>
              </a:rPr>
            </a:br>
            <a:endParaRPr lang="es-419"/>
          </a:p>
        </p:txBody>
      </p:sp>
    </p:spTree>
    <p:extLst>
      <p:ext uri="{BB962C8B-B14F-4D97-AF65-F5344CB8AC3E}">
        <p14:creationId xmlns:p14="http://schemas.microsoft.com/office/powerpoint/2010/main" val="296372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0393" y="1561171"/>
            <a:ext cx="7372797" cy="46157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Las </a:t>
            </a:r>
            <a:r>
              <a:rPr lang="en-US" b="1" dirty="0" err="1" smtClean="0"/>
              <a:t>declaraciones</a:t>
            </a:r>
            <a:r>
              <a:rPr lang="en-US" b="1" dirty="0" smtClean="0"/>
              <a:t> de </a:t>
            </a:r>
            <a:r>
              <a:rPr lang="en-US" b="1" dirty="0" err="1" smtClean="0"/>
              <a:t>los</a:t>
            </a:r>
            <a:r>
              <a:rPr lang="en-US" b="1" dirty="0" smtClean="0"/>
              <a:t> </a:t>
            </a:r>
            <a:r>
              <a:rPr lang="en-US" b="1" dirty="0" err="1" smtClean="0"/>
              <a:t>estándates</a:t>
            </a:r>
            <a:r>
              <a:rPr lang="en-US" b="1" dirty="0" smtClean="0"/>
              <a:t> del Marco DALE…</a:t>
            </a:r>
            <a:endParaRPr lang="en-US" b="1" dirty="0"/>
          </a:p>
          <a:p>
            <a:r>
              <a:rPr lang="es-ES" sz="2400" dirty="0"/>
              <a:t>Cubrir el idioma con fines sociales y educativos (Estándar 1), que se incluye en todos los </a:t>
            </a:r>
            <a:r>
              <a:rPr lang="es-ES" sz="2400" dirty="0" smtClean="0"/>
              <a:t>estándares</a:t>
            </a:r>
          </a:p>
          <a:p>
            <a:r>
              <a:rPr lang="es-ES" sz="2400" dirty="0" smtClean="0"/>
              <a:t>Cubrir </a:t>
            </a:r>
            <a:r>
              <a:rPr lang="es-ES" sz="2400" dirty="0"/>
              <a:t>el idioma para cada una de las cuatro áreas de contenido académico común (Estándares 2-5): Artes del lenguaje, Matemáticas, Ciencias y Estudios </a:t>
            </a:r>
            <a:r>
              <a:rPr lang="es-ES" sz="2400" dirty="0" smtClean="0"/>
              <a:t>sociales</a:t>
            </a:r>
          </a:p>
          <a:p>
            <a:r>
              <a:rPr lang="es-ES" sz="2400" dirty="0" smtClean="0"/>
              <a:t>Mantener </a:t>
            </a:r>
            <a:r>
              <a:rPr lang="es-ES" sz="2400" dirty="0"/>
              <a:t>la traducción en todos los </a:t>
            </a:r>
            <a:r>
              <a:rPr lang="es-ES" sz="2400" dirty="0" smtClean="0"/>
              <a:t>estándares</a:t>
            </a:r>
          </a:p>
          <a:p>
            <a:r>
              <a:rPr lang="es-ES" sz="2400" dirty="0" smtClean="0"/>
              <a:t>Son </a:t>
            </a:r>
            <a:r>
              <a:rPr lang="es-ES" sz="2400" dirty="0"/>
              <a:t>iguales para todos los niveles de grado </a:t>
            </a:r>
            <a:r>
              <a:rPr lang="es-ES" sz="2400" dirty="0" smtClean="0"/>
              <a:t>K-12</a:t>
            </a:r>
          </a:p>
          <a:p>
            <a:r>
              <a:rPr lang="es-ES" sz="2400" dirty="0" smtClean="0"/>
              <a:t>Se </a:t>
            </a:r>
            <a:r>
              <a:rPr lang="es-ES" sz="2400" dirty="0"/>
              <a:t>reflejan en los siguientes grupos de niveles de grado: K, 1, 2-3, 4-5, 6-8 y 9-12</a:t>
            </a: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425" b="69375"/>
          <a:stretch/>
        </p:blipFill>
        <p:spPr>
          <a:xfrm>
            <a:off x="57564" y="52433"/>
            <a:ext cx="3759552" cy="1056289"/>
          </a:xfrm>
          <a:prstGeom prst="rect">
            <a:avLst/>
          </a:prstGeom>
        </p:spPr>
      </p:pic>
    </p:spTree>
    <p:extLst>
      <p:ext uri="{BB962C8B-B14F-4D97-AF65-F5344CB8AC3E}">
        <p14:creationId xmlns:p14="http://schemas.microsoft.com/office/powerpoint/2010/main" val="392841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18" y="1221743"/>
            <a:ext cx="5524333" cy="538162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30750" r="8195" b="46237"/>
          <a:stretch/>
        </p:blipFill>
        <p:spPr>
          <a:xfrm>
            <a:off x="58477" y="58476"/>
            <a:ext cx="3451486" cy="1047750"/>
          </a:xfrm>
          <a:prstGeom prst="rect">
            <a:avLst/>
          </a:prstGeom>
        </p:spPr>
      </p:pic>
    </p:spTree>
    <p:extLst>
      <p:ext uri="{BB962C8B-B14F-4D97-AF65-F5344CB8AC3E}">
        <p14:creationId xmlns:p14="http://schemas.microsoft.com/office/powerpoint/2010/main" val="373228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410" t="38623" b="-1"/>
          <a:stretch/>
        </p:blipFill>
        <p:spPr>
          <a:xfrm>
            <a:off x="1124540" y="1881048"/>
            <a:ext cx="7284755" cy="309590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44757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46" t="38623" b="-1"/>
          <a:stretch/>
        </p:blipFill>
        <p:spPr>
          <a:xfrm>
            <a:off x="155864" y="3158052"/>
            <a:ext cx="9209395" cy="309590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159292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46" t="25248" b="-1"/>
          <a:stretch/>
        </p:blipFill>
        <p:spPr>
          <a:xfrm>
            <a:off x="155864" y="2483427"/>
            <a:ext cx="9209395" cy="3770529"/>
          </a:xfrm>
          <a:prstGeom prst="rect">
            <a:avLst/>
          </a:prstGeom>
        </p:spPr>
      </p:pic>
      <p:sp>
        <p:nvSpPr>
          <p:cNvPr id="2" name="Rectangle 1"/>
          <p:cNvSpPr/>
          <p:nvPr/>
        </p:nvSpPr>
        <p:spPr>
          <a:xfrm>
            <a:off x="3594538" y="2128344"/>
            <a:ext cx="1340069" cy="1008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9910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46" t="17007"/>
          <a:stretch/>
        </p:blipFill>
        <p:spPr>
          <a:xfrm>
            <a:off x="155864" y="2067791"/>
            <a:ext cx="9209395" cy="4186165"/>
          </a:xfrm>
          <a:prstGeom prst="rect">
            <a:avLst/>
          </a:prstGeom>
        </p:spPr>
      </p:pic>
      <p:sp>
        <p:nvSpPr>
          <p:cNvPr id="2" name="Rectangle 1"/>
          <p:cNvSpPr/>
          <p:nvPr/>
        </p:nvSpPr>
        <p:spPr>
          <a:xfrm>
            <a:off x="4099036" y="1907628"/>
            <a:ext cx="1340069" cy="122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136025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46" t="9178"/>
          <a:stretch/>
        </p:blipFill>
        <p:spPr>
          <a:xfrm>
            <a:off x="155864" y="1672937"/>
            <a:ext cx="9209395" cy="458102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192408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327" y="1105782"/>
            <a:ext cx="5679346" cy="539537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2474220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4155" y="1402151"/>
            <a:ext cx="8675691" cy="446143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53869" r="16528" b="23119"/>
          <a:stretch/>
        </p:blipFill>
        <p:spPr>
          <a:xfrm>
            <a:off x="62213" y="58476"/>
            <a:ext cx="3138187" cy="1047750"/>
          </a:xfrm>
          <a:prstGeom prst="rect">
            <a:avLst/>
          </a:prstGeom>
        </p:spPr>
      </p:pic>
    </p:spTree>
    <p:extLst>
      <p:ext uri="{BB962C8B-B14F-4D97-AF65-F5344CB8AC3E}">
        <p14:creationId xmlns:p14="http://schemas.microsoft.com/office/powerpoint/2010/main" val="327557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7061" r="24278" b="31"/>
          <a:stretch/>
        </p:blipFill>
        <p:spPr>
          <a:xfrm>
            <a:off x="63065" y="60260"/>
            <a:ext cx="2846824" cy="1042989"/>
          </a:xfrm>
          <a:prstGeom prst="rect">
            <a:avLst/>
          </a:prstGeom>
        </p:spPr>
      </p:pic>
      <p:sp>
        <p:nvSpPr>
          <p:cNvPr id="7" name="Content Placeholder 2"/>
          <p:cNvSpPr txBox="1">
            <a:spLocks/>
          </p:cNvSpPr>
          <p:nvPr/>
        </p:nvSpPr>
        <p:spPr>
          <a:xfrm>
            <a:off x="310393" y="1449661"/>
            <a:ext cx="7372797" cy="461579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2400" b="1" dirty="0" smtClean="0"/>
              <a:t>Los descriptores del nivel de desempeño lingüístico…</a:t>
            </a:r>
          </a:p>
          <a:p>
            <a:r>
              <a:rPr lang="es-419" sz="2200" dirty="0" smtClean="0"/>
              <a:t>Proporcionar una guía general del desarrollo del idioma español en seis niveles de dominio</a:t>
            </a:r>
          </a:p>
          <a:p>
            <a:r>
              <a:rPr lang="es-419" sz="2200" dirty="0" smtClean="0"/>
              <a:t>Están organizados por modo de comunicación y dimensiones del lenguaje (discurso, oración y palabra/frase)</a:t>
            </a:r>
          </a:p>
          <a:p>
            <a:r>
              <a:rPr lang="es-419" sz="2200" dirty="0" smtClean="0"/>
              <a:t>Permitir a los educadores diseñar instrucción y evaluaciones para realizar un seguimiento de los estudiantes a lo largo de los seis niveles de desarrollo del lenguaje, pero no debe usarse para dictar calificaciones ni tomar decisiones sobre las habilidades cognitivas de los estudiantes bilingües o multilingües</a:t>
            </a:r>
          </a:p>
          <a:p>
            <a:r>
              <a:rPr lang="es-419" sz="2200" dirty="0" smtClean="0"/>
              <a:t>Se presentan en Marco DALE para kínder y 1</a:t>
            </a:r>
            <a:r>
              <a:rPr lang="es-419" sz="2200" u="sng" baseline="30000" dirty="0" smtClean="0"/>
              <a:t>er</a:t>
            </a:r>
            <a:r>
              <a:rPr lang="es-419" sz="2200" dirty="0" smtClean="0"/>
              <a:t> grado y del 2º al 12º grado</a:t>
            </a:r>
            <a:endParaRPr lang="es-419" sz="2200" dirty="0">
              <a:cs typeface="Calibri"/>
            </a:endParaRPr>
          </a:p>
        </p:txBody>
      </p:sp>
    </p:spTree>
    <p:extLst>
      <p:ext uri="{BB962C8B-B14F-4D97-AF65-F5344CB8AC3E}">
        <p14:creationId xmlns:p14="http://schemas.microsoft.com/office/powerpoint/2010/main" val="177229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12B-530B-46AA-9DCA-4DD0656CAB4A}"/>
              </a:ext>
            </a:extLst>
          </p:cNvPr>
          <p:cNvSpPr>
            <a:spLocks noGrp="1"/>
          </p:cNvSpPr>
          <p:nvPr>
            <p:ph type="title"/>
          </p:nvPr>
        </p:nvSpPr>
        <p:spPr/>
        <p:txBody>
          <a:bodyPr/>
          <a:lstStyle/>
          <a:p>
            <a:r>
              <a:rPr lang="es-419" dirty="0" smtClean="0">
                <a:cs typeface="Calibri"/>
              </a:rPr>
              <a:t>Repaso de la presentación</a:t>
            </a:r>
            <a:endParaRPr lang="es-419" dirty="0">
              <a:cs typeface="Calibri"/>
            </a:endParaRPr>
          </a:p>
        </p:txBody>
      </p:sp>
      <p:sp>
        <p:nvSpPr>
          <p:cNvPr id="3" name="Content Placeholder 2">
            <a:extLst>
              <a:ext uri="{FF2B5EF4-FFF2-40B4-BE49-F238E27FC236}">
                <a16:creationId xmlns:a16="http://schemas.microsoft.com/office/drawing/2014/main" id="{8A9E33C5-7D14-4D8B-ACF1-008121135115}"/>
              </a:ext>
            </a:extLst>
          </p:cNvPr>
          <p:cNvSpPr>
            <a:spLocks noGrp="1"/>
          </p:cNvSpPr>
          <p:nvPr>
            <p:ph idx="1"/>
          </p:nvPr>
        </p:nvSpPr>
        <p:spPr/>
        <p:txBody>
          <a:bodyPr vert="horz" lIns="91440" tIns="45720" rIns="91440" bIns="45720" rtlCol="0" anchor="t">
            <a:normAutofit/>
          </a:bodyPr>
          <a:lstStyle/>
          <a:p>
            <a:r>
              <a:rPr lang="es-ES" sz="3600" dirty="0" smtClean="0"/>
              <a:t>El propósito </a:t>
            </a:r>
            <a:r>
              <a:rPr lang="es-ES" sz="3600" dirty="0"/>
              <a:t>y </a:t>
            </a:r>
            <a:r>
              <a:rPr lang="es-ES" sz="3600" dirty="0" smtClean="0"/>
              <a:t>el desarrollo del </a:t>
            </a:r>
            <a:r>
              <a:rPr lang="es-ES" sz="3600" dirty="0"/>
              <a:t>Marco DALE</a:t>
            </a:r>
          </a:p>
          <a:p>
            <a:r>
              <a:rPr lang="es-ES" sz="3600" dirty="0" smtClean="0"/>
              <a:t>Las conexiones entre </a:t>
            </a:r>
            <a:r>
              <a:rPr lang="es-ES" sz="3600" dirty="0"/>
              <a:t>los marcos </a:t>
            </a:r>
            <a:r>
              <a:rPr lang="es-ES" sz="3600" dirty="0" smtClean="0"/>
              <a:t>del lenguaje </a:t>
            </a:r>
            <a:r>
              <a:rPr lang="es-ES" sz="3600" dirty="0"/>
              <a:t>de WIDA</a:t>
            </a:r>
          </a:p>
          <a:p>
            <a:r>
              <a:rPr lang="es-ES" sz="3600" dirty="0" smtClean="0"/>
              <a:t>El contenido del </a:t>
            </a:r>
            <a:r>
              <a:rPr lang="es-ES" sz="3600" dirty="0"/>
              <a:t>Marco DALE</a:t>
            </a:r>
          </a:p>
          <a:p>
            <a:r>
              <a:rPr lang="es-ES" sz="3600" dirty="0"/>
              <a:t>Recursos para implementar </a:t>
            </a:r>
            <a:r>
              <a:rPr lang="es-ES" sz="3600" dirty="0" smtClean="0"/>
              <a:t>el Marco </a:t>
            </a:r>
            <a:r>
              <a:rPr lang="es-ES" sz="3600" dirty="0"/>
              <a:t>DALE</a:t>
            </a:r>
            <a:endParaRPr lang="en-US" sz="3600" dirty="0"/>
          </a:p>
        </p:txBody>
      </p:sp>
    </p:spTree>
    <p:extLst>
      <p:ext uri="{BB962C8B-B14F-4D97-AF65-F5344CB8AC3E}">
        <p14:creationId xmlns:p14="http://schemas.microsoft.com/office/powerpoint/2010/main" val="4204152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 y="1417631"/>
            <a:ext cx="8915400" cy="36187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7061" r="24278" b="31"/>
          <a:stretch/>
        </p:blipFill>
        <p:spPr>
          <a:xfrm>
            <a:off x="63065" y="60260"/>
            <a:ext cx="2846824" cy="1042989"/>
          </a:xfrm>
          <a:prstGeom prst="rect">
            <a:avLst/>
          </a:prstGeom>
        </p:spPr>
      </p:pic>
    </p:spTree>
    <p:extLst>
      <p:ext uri="{BB962C8B-B14F-4D97-AF65-F5344CB8AC3E}">
        <p14:creationId xmlns:p14="http://schemas.microsoft.com/office/powerpoint/2010/main" val="315810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419" dirty="0" smtClean="0"/>
              <a:t>Recursos para implementar el </a:t>
            </a:r>
            <a:br>
              <a:rPr lang="es-419" dirty="0" smtClean="0"/>
            </a:br>
            <a:r>
              <a:rPr lang="es-419" dirty="0" smtClean="0"/>
              <a:t>Marco DALE</a:t>
            </a:r>
            <a:endParaRPr lang="es-419" dirty="0"/>
          </a:p>
        </p:txBody>
      </p:sp>
    </p:spTree>
    <p:extLst>
      <p:ext uri="{BB962C8B-B14F-4D97-AF65-F5344CB8AC3E}">
        <p14:creationId xmlns:p14="http://schemas.microsoft.com/office/powerpoint/2010/main" val="110984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t 2.png">
            <a:extLst>
              <a:ext uri="{FF2B5EF4-FFF2-40B4-BE49-F238E27FC236}">
                <a16:creationId xmlns:a16="http://schemas.microsoft.com/office/drawing/2014/main" id="{E8BC2325-1DA3-06FA-B721-BDD73F804554}"/>
              </a:ext>
            </a:extLst>
          </p:cNvPr>
          <p:cNvPicPr>
            <a:picLocks noChangeAspect="1"/>
          </p:cNvPicPr>
          <p:nvPr/>
        </p:nvPicPr>
        <p:blipFill rotWithShape="1">
          <a:blip r:embed="rId3"/>
          <a:srcRect t="1267" b="1267"/>
          <a:stretch/>
        </p:blipFill>
        <p:spPr>
          <a:xfrm rot="20520000">
            <a:off x="4732787" y="3273112"/>
            <a:ext cx="3061321" cy="1588849"/>
          </a:xfrm>
          <a:prstGeom prst="rect">
            <a:avLst/>
          </a:prstGeom>
        </p:spPr>
      </p:pic>
      <p:sp>
        <p:nvSpPr>
          <p:cNvPr id="6" name="Title 2">
            <a:extLst>
              <a:ext uri="{FF2B5EF4-FFF2-40B4-BE49-F238E27FC236}">
                <a16:creationId xmlns:a16="http://schemas.microsoft.com/office/drawing/2014/main" id="{F298BA89-19EF-0FC0-8930-DA639170A65E}"/>
              </a:ext>
            </a:extLst>
          </p:cNvPr>
          <p:cNvSpPr>
            <a:spLocks noGrp="1"/>
          </p:cNvSpPr>
          <p:nvPr>
            <p:ph type="title"/>
          </p:nvPr>
        </p:nvSpPr>
        <p:spPr>
          <a:xfrm>
            <a:off x="348102" y="447324"/>
            <a:ext cx="8428223" cy="1234912"/>
          </a:xfrm>
        </p:spPr>
        <p:txBody>
          <a:bodyPr>
            <a:normAutofit/>
          </a:bodyPr>
          <a:lstStyle/>
          <a:p>
            <a:r>
              <a:rPr lang="en-US" sz="5400"/>
              <a:t>Marco DALE</a:t>
            </a:r>
          </a:p>
        </p:txBody>
      </p:sp>
      <p:sp>
        <p:nvSpPr>
          <p:cNvPr id="7" name="TextBox 6">
            <a:extLst>
              <a:ext uri="{FF2B5EF4-FFF2-40B4-BE49-F238E27FC236}">
                <a16:creationId xmlns:a16="http://schemas.microsoft.com/office/drawing/2014/main" id="{7E243EFE-9C7B-BB15-61E4-6161373C3CF2}"/>
              </a:ext>
            </a:extLst>
          </p:cNvPr>
          <p:cNvSpPr txBox="1"/>
          <p:nvPr/>
        </p:nvSpPr>
        <p:spPr>
          <a:xfrm>
            <a:off x="394377" y="1496462"/>
            <a:ext cx="7943244" cy="369332"/>
          </a:xfrm>
          <a:prstGeom prst="rect">
            <a:avLst/>
          </a:prstGeom>
          <a:noFill/>
        </p:spPr>
        <p:txBody>
          <a:bodyPr wrap="square" lIns="91440" tIns="45720" rIns="91440" bIns="45720" anchor="t">
            <a:spAutoFit/>
          </a:bodyPr>
          <a:lstStyle/>
          <a:p>
            <a:r>
              <a:rPr lang="es-ES" i="1">
                <a:solidFill>
                  <a:srgbClr val="000000"/>
                </a:solidFill>
                <a:latin typeface="Calibri"/>
                <a:cs typeface="Calibri"/>
              </a:rPr>
              <a:t>Marco</a:t>
            </a:r>
            <a:r>
              <a:rPr lang="es-ES" b="0" i="1">
                <a:solidFill>
                  <a:srgbClr val="000000"/>
                </a:solidFill>
                <a:effectLst/>
                <a:latin typeface="Calibri"/>
                <a:cs typeface="Calibri"/>
              </a:rPr>
              <a:t> de los estándares del desarrollo auténtico del lenguaje español de WIDA</a:t>
            </a:r>
            <a:endParaRPr lang="en-US" i="1">
              <a:latin typeface="Calibri"/>
              <a:cs typeface="Calibri"/>
            </a:endParaRPr>
          </a:p>
        </p:txBody>
      </p:sp>
      <p:sp>
        <p:nvSpPr>
          <p:cNvPr id="8" name="TextBox 7">
            <a:extLst>
              <a:ext uri="{FF2B5EF4-FFF2-40B4-BE49-F238E27FC236}">
                <a16:creationId xmlns:a16="http://schemas.microsoft.com/office/drawing/2014/main" id="{00EF90FD-F5B6-C42D-8A6B-E718391ACF62}"/>
              </a:ext>
            </a:extLst>
          </p:cNvPr>
          <p:cNvSpPr txBox="1"/>
          <p:nvPr/>
        </p:nvSpPr>
        <p:spPr>
          <a:xfrm>
            <a:off x="394377" y="2886985"/>
            <a:ext cx="5416333" cy="523220"/>
          </a:xfrm>
          <a:prstGeom prst="rect">
            <a:avLst/>
          </a:prstGeom>
          <a:noFill/>
        </p:spPr>
        <p:txBody>
          <a:bodyPr wrap="square" lIns="91440" tIns="45720" rIns="91440" bIns="45720" anchor="t">
            <a:spAutoFit/>
          </a:bodyPr>
          <a:lstStyle/>
          <a:p>
            <a:pPr algn="ctr" rtl="0" fontAlgn="base"/>
            <a:r>
              <a:rPr lang="es-419" sz="2800" b="1" i="0" u="sng">
                <a:solidFill>
                  <a:srgbClr val="0070C0"/>
                </a:solidFill>
                <a:effectLst/>
                <a:latin typeface="Calibri"/>
                <a:cs typeface="Calibri"/>
              </a:rPr>
              <a:t>wida.wisc.edu/</a:t>
            </a:r>
            <a:r>
              <a:rPr lang="es-419" sz="2800" b="1" i="0" u="sng" err="1">
                <a:solidFill>
                  <a:srgbClr val="0070C0"/>
                </a:solidFill>
                <a:effectLst/>
                <a:latin typeface="Calibri"/>
                <a:cs typeface="Calibri"/>
              </a:rPr>
              <a:t>MarcoDALE</a:t>
            </a:r>
            <a:r>
              <a:rPr lang="es-419" sz="2800" b="0" i="0">
                <a:solidFill>
                  <a:srgbClr val="0070C0"/>
                </a:solidFill>
                <a:effectLst/>
                <a:latin typeface="Calibri"/>
                <a:cs typeface="Calibri"/>
              </a:rPr>
              <a:t>​</a:t>
            </a:r>
            <a:endParaRPr lang="es-419" sz="2800" b="0" i="0">
              <a:solidFill>
                <a:srgbClr val="000000"/>
              </a:solidFill>
              <a:effectLst/>
              <a:latin typeface="Calibri"/>
              <a:ea typeface="Calibri"/>
              <a:cs typeface="Calibri"/>
            </a:endParaRPr>
          </a:p>
        </p:txBody>
      </p:sp>
      <p:sp>
        <p:nvSpPr>
          <p:cNvPr id="9" name="TextBox 8">
            <a:extLst>
              <a:ext uri="{FF2B5EF4-FFF2-40B4-BE49-F238E27FC236}">
                <a16:creationId xmlns:a16="http://schemas.microsoft.com/office/drawing/2014/main" id="{0B67F430-65C9-578B-312D-09E5454B3336}"/>
              </a:ext>
            </a:extLst>
          </p:cNvPr>
          <p:cNvSpPr txBox="1"/>
          <p:nvPr/>
        </p:nvSpPr>
        <p:spPr>
          <a:xfrm>
            <a:off x="394377" y="2254218"/>
            <a:ext cx="5416333" cy="584775"/>
          </a:xfrm>
          <a:prstGeom prst="rect">
            <a:avLst/>
          </a:prstGeom>
          <a:noFill/>
        </p:spPr>
        <p:txBody>
          <a:bodyPr wrap="square" lIns="91440" tIns="45720" rIns="91440" bIns="45720" anchor="t">
            <a:spAutoFit/>
          </a:bodyPr>
          <a:lstStyle/>
          <a:p>
            <a:pPr algn="ctr"/>
            <a:r>
              <a:rPr lang="es-419" sz="3200" b="1" dirty="0" smtClean="0"/>
              <a:t>¡Obtenga su copia hoy!</a:t>
            </a:r>
            <a:endParaRPr lang="es-419" sz="3200" b="1" dirty="0"/>
          </a:p>
        </p:txBody>
      </p:sp>
      <p:pic>
        <p:nvPicPr>
          <p:cNvPr id="2" name="Picture 1" descr="A qr code on a white background&#10;&#10;Description automatically generated">
            <a:extLst>
              <a:ext uri="{FF2B5EF4-FFF2-40B4-BE49-F238E27FC236}">
                <a16:creationId xmlns:a16="http://schemas.microsoft.com/office/drawing/2014/main" id="{3A646011-3BC4-ECC1-5322-1F6183CEAEB6}"/>
              </a:ext>
            </a:extLst>
          </p:cNvPr>
          <p:cNvPicPr>
            <a:picLocks noChangeAspect="1"/>
          </p:cNvPicPr>
          <p:nvPr/>
        </p:nvPicPr>
        <p:blipFill rotWithShape="1">
          <a:blip r:embed="rId4"/>
          <a:srcRect t="8710" r="322" b="7419"/>
          <a:stretch/>
        </p:blipFill>
        <p:spPr>
          <a:xfrm>
            <a:off x="1920453" y="3857169"/>
            <a:ext cx="2364179" cy="2004593"/>
          </a:xfrm>
          <a:prstGeom prst="rect">
            <a:avLst/>
          </a:prstGeom>
        </p:spPr>
      </p:pic>
    </p:spTree>
    <p:extLst>
      <p:ext uri="{BB962C8B-B14F-4D97-AF65-F5344CB8AC3E}">
        <p14:creationId xmlns:p14="http://schemas.microsoft.com/office/powerpoint/2010/main" val="2186499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dirty="0" smtClean="0"/>
              <a:t>Comunicaciones sobre el Marco DALE</a:t>
            </a:r>
            <a:endParaRPr lang="es-419" dirty="0"/>
          </a:p>
        </p:txBody>
      </p:sp>
      <p:sp>
        <p:nvSpPr>
          <p:cNvPr id="3" name="Content Placeholder 2"/>
          <p:cNvSpPr>
            <a:spLocks noGrp="1"/>
          </p:cNvSpPr>
          <p:nvPr>
            <p:ph idx="1"/>
          </p:nvPr>
        </p:nvSpPr>
        <p:spPr/>
        <p:txBody>
          <a:bodyPr/>
          <a:lstStyle/>
          <a:p>
            <a:r>
              <a:rPr lang="es-419" dirty="0" smtClean="0"/>
              <a:t>Anuncio de prensa</a:t>
            </a:r>
            <a:endParaRPr lang="es-419" dirty="0" smtClean="0"/>
          </a:p>
          <a:p>
            <a:r>
              <a:rPr lang="es-419" dirty="0" smtClean="0"/>
              <a:t>Kit de comunicaciones </a:t>
            </a:r>
          </a:p>
          <a:p>
            <a:r>
              <a:rPr lang="es-419" dirty="0" smtClean="0"/>
              <a:t>Diapositiva de descripción general</a:t>
            </a:r>
            <a:endParaRPr lang="es-419" dirty="0" smtClean="0"/>
          </a:p>
          <a:p>
            <a:r>
              <a:rPr lang="es-419" dirty="0" smtClean="0"/>
              <a:t>Volante</a:t>
            </a:r>
            <a:endParaRPr lang="es-419" dirty="0" smtClean="0"/>
          </a:p>
          <a:p>
            <a:endParaRPr lang="es-419" dirty="0" smtClean="0"/>
          </a:p>
          <a:p>
            <a:pPr marL="0" indent="0">
              <a:buNone/>
            </a:pPr>
            <a:r>
              <a:rPr lang="es-419" sz="2400" dirty="0" smtClean="0"/>
              <a:t>*Todos los materiales están disponibles en español y en inglés*</a:t>
            </a:r>
            <a:endParaRPr lang="es-419" sz="2400" dirty="0"/>
          </a:p>
        </p:txBody>
      </p:sp>
    </p:spTree>
    <p:extLst>
      <p:ext uri="{BB962C8B-B14F-4D97-AF65-F5344CB8AC3E}">
        <p14:creationId xmlns:p14="http://schemas.microsoft.com/office/powerpoint/2010/main" val="278230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dirty="0" smtClean="0"/>
              <a:t>Oportunidades de capacitación profesional sobre el Marco DALE</a:t>
            </a:r>
            <a:endParaRPr lang="es-419" dirty="0"/>
          </a:p>
        </p:txBody>
      </p:sp>
      <p:sp>
        <p:nvSpPr>
          <p:cNvPr id="3" name="Content Placeholder 2"/>
          <p:cNvSpPr>
            <a:spLocks noGrp="1"/>
          </p:cNvSpPr>
          <p:nvPr>
            <p:ph idx="1"/>
          </p:nvPr>
        </p:nvSpPr>
        <p:spPr>
          <a:xfrm>
            <a:off x="310393" y="1825625"/>
            <a:ext cx="8209139" cy="4351338"/>
          </a:xfrm>
        </p:spPr>
        <p:txBody>
          <a:bodyPr vert="horz" lIns="91440" tIns="45720" rIns="91440" bIns="45720" rtlCol="0" anchor="t">
            <a:normAutofit/>
          </a:bodyPr>
          <a:lstStyle/>
          <a:p>
            <a:r>
              <a:rPr lang="es-419" dirty="0" smtClean="0"/>
              <a:t>Seminario web de WIDA sobre el Marco DALE</a:t>
            </a:r>
          </a:p>
          <a:p>
            <a:r>
              <a:rPr lang="es-419" dirty="0" smtClean="0"/>
              <a:t>Academia de capacitación profesional sobre el Marco DALE</a:t>
            </a:r>
            <a:endParaRPr lang="es-419" dirty="0" smtClean="0">
              <a:cs typeface="Calibri"/>
            </a:endParaRPr>
          </a:p>
          <a:p>
            <a:r>
              <a:rPr lang="es-419" dirty="0" smtClean="0"/>
              <a:t>Articulo de las ideas principales del Marco DALE</a:t>
            </a:r>
          </a:p>
          <a:p>
            <a:r>
              <a:rPr lang="es-419" dirty="0" smtClean="0"/>
              <a:t>Boletines de enfoque sobre el </a:t>
            </a:r>
            <a:r>
              <a:rPr lang="es-419" dirty="0" err="1" smtClean="0"/>
              <a:t>translenguaje</a:t>
            </a:r>
            <a:r>
              <a:rPr lang="es-419" dirty="0" smtClean="0"/>
              <a:t>, las </a:t>
            </a:r>
            <a:r>
              <a:rPr lang="es-419" dirty="0" err="1" smtClean="0"/>
              <a:t>multiliteracidades</a:t>
            </a:r>
            <a:r>
              <a:rPr lang="es-419" dirty="0" smtClean="0"/>
              <a:t>, la colaboración, and (</a:t>
            </a:r>
            <a:r>
              <a:rPr lang="es-419" dirty="0" smtClean="0"/>
              <a:t>próximamente</a:t>
            </a:r>
            <a:r>
              <a:rPr lang="es-419" dirty="0" smtClean="0"/>
              <a:t>) la interacción</a:t>
            </a:r>
            <a:endParaRPr lang="es-419" dirty="0"/>
          </a:p>
        </p:txBody>
      </p:sp>
    </p:spTree>
    <p:extLst>
      <p:ext uri="{BB962C8B-B14F-4D97-AF65-F5344CB8AC3E}">
        <p14:creationId xmlns:p14="http://schemas.microsoft.com/office/powerpoint/2010/main" val="241821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0B3A-36FD-EB91-DD65-6DA30F567157}"/>
              </a:ext>
            </a:extLst>
          </p:cNvPr>
          <p:cNvSpPr>
            <a:spLocks noGrp="1"/>
          </p:cNvSpPr>
          <p:nvPr>
            <p:ph type="title"/>
          </p:nvPr>
        </p:nvSpPr>
        <p:spPr/>
        <p:txBody>
          <a:bodyPr/>
          <a:lstStyle/>
          <a:p>
            <a:r>
              <a:rPr lang="es-419" dirty="0" err="1" smtClean="0">
                <a:cs typeface="Calibri"/>
              </a:rPr>
              <a:t>Contactenos</a:t>
            </a:r>
            <a:endParaRPr lang="es-419" dirty="0"/>
          </a:p>
        </p:txBody>
      </p:sp>
      <p:sp>
        <p:nvSpPr>
          <p:cNvPr id="3" name="Content Placeholder 2">
            <a:extLst>
              <a:ext uri="{FF2B5EF4-FFF2-40B4-BE49-F238E27FC236}">
                <a16:creationId xmlns:a16="http://schemas.microsoft.com/office/drawing/2014/main" id="{99A3E872-2866-578C-754D-B3BCD31978B1}"/>
              </a:ext>
            </a:extLst>
          </p:cNvPr>
          <p:cNvSpPr>
            <a:spLocks noGrp="1"/>
          </p:cNvSpPr>
          <p:nvPr>
            <p:ph idx="1"/>
          </p:nvPr>
        </p:nvSpPr>
        <p:spPr>
          <a:xfrm>
            <a:off x="269496" y="2186616"/>
            <a:ext cx="4687633" cy="3337841"/>
          </a:xfrm>
        </p:spPr>
        <p:txBody>
          <a:bodyPr vert="horz" lIns="91440" tIns="45720" rIns="91440" bIns="45720" rtlCol="0" anchor="t">
            <a:normAutofit/>
          </a:bodyPr>
          <a:lstStyle/>
          <a:p>
            <a:pPr marL="0" indent="0">
              <a:spcBef>
                <a:spcPts val="0"/>
              </a:spcBef>
              <a:spcAft>
                <a:spcPts val="0"/>
              </a:spcAft>
              <a:buNone/>
            </a:pPr>
            <a:r>
              <a:rPr lang="es-419" dirty="0" smtClean="0">
                <a:cs typeface="Calibri"/>
              </a:rPr>
              <a:t>Para preguntas y más información sobre Marco DALE u otro producto o servicio de WIDA Español, comuníquese con nosotros por correo electrónico a </a:t>
            </a:r>
            <a:r>
              <a:rPr lang="es-419" dirty="0" smtClean="0">
                <a:cs typeface="Calibri"/>
                <a:hlinkClick r:id="rId2"/>
              </a:rPr>
              <a:t>español@wida.us</a:t>
            </a:r>
            <a:r>
              <a:rPr lang="es-419" dirty="0" smtClean="0">
                <a:cs typeface="Calibri"/>
              </a:rPr>
              <a:t> </a:t>
            </a:r>
            <a:endParaRPr lang="es-419" dirty="0">
              <a:cs typeface="Calibri"/>
            </a:endParaRPr>
          </a:p>
        </p:txBody>
      </p:sp>
      <p:pic>
        <p:nvPicPr>
          <p:cNvPr id="4" name="Picture 3" descr="A colorful bird flying in the sky&#10;&#10;Description automatically generated">
            <a:extLst>
              <a:ext uri="{FF2B5EF4-FFF2-40B4-BE49-F238E27FC236}">
                <a16:creationId xmlns:a16="http://schemas.microsoft.com/office/drawing/2014/main" id="{BC35AA22-33F9-1EC5-194F-74A9E902D79D}"/>
              </a:ext>
            </a:extLst>
          </p:cNvPr>
          <p:cNvPicPr>
            <a:picLocks noChangeAspect="1"/>
          </p:cNvPicPr>
          <p:nvPr/>
        </p:nvPicPr>
        <p:blipFill>
          <a:blip r:embed="rId3"/>
          <a:stretch>
            <a:fillRect/>
          </a:stretch>
        </p:blipFill>
        <p:spPr>
          <a:xfrm>
            <a:off x="4957129" y="1874072"/>
            <a:ext cx="3576520" cy="3650385"/>
          </a:xfrm>
          <a:prstGeom prst="rect">
            <a:avLst/>
          </a:prstGeom>
        </p:spPr>
      </p:pic>
    </p:spTree>
    <p:extLst>
      <p:ext uri="{BB962C8B-B14F-4D97-AF65-F5344CB8AC3E}">
        <p14:creationId xmlns:p14="http://schemas.microsoft.com/office/powerpoint/2010/main" val="8797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text, clipart&#10;&#10;Description automatically generated">
            <a:extLst>
              <a:ext uri="{FF2B5EF4-FFF2-40B4-BE49-F238E27FC236}">
                <a16:creationId xmlns:a16="http://schemas.microsoft.com/office/drawing/2014/main" id="{7240FC02-A9D5-4F04-87EE-54D1261F1D30}"/>
              </a:ext>
            </a:extLst>
          </p:cNvPr>
          <p:cNvPicPr>
            <a:picLocks noChangeAspect="1"/>
          </p:cNvPicPr>
          <p:nvPr/>
        </p:nvPicPr>
        <p:blipFill>
          <a:blip r:embed="rId3"/>
          <a:stretch>
            <a:fillRect/>
          </a:stretch>
        </p:blipFill>
        <p:spPr>
          <a:xfrm>
            <a:off x="120228" y="111085"/>
            <a:ext cx="8903545" cy="1843885"/>
          </a:xfrm>
          <a:prstGeom prst="rect">
            <a:avLst/>
          </a:prstGeom>
        </p:spPr>
      </p:pic>
      <p:pic>
        <p:nvPicPr>
          <p:cNvPr id="6" name="Picture 5"/>
          <p:cNvPicPr>
            <a:picLocks noChangeAspect="1"/>
          </p:cNvPicPr>
          <p:nvPr/>
        </p:nvPicPr>
        <p:blipFill>
          <a:blip r:embed="rId4"/>
          <a:stretch>
            <a:fillRect/>
          </a:stretch>
        </p:blipFill>
        <p:spPr>
          <a:xfrm>
            <a:off x="478108" y="2038698"/>
            <a:ext cx="2857500" cy="3895725"/>
          </a:xfrm>
          <a:prstGeom prst="rect">
            <a:avLst/>
          </a:prstGeom>
        </p:spPr>
      </p:pic>
      <p:sp>
        <p:nvSpPr>
          <p:cNvPr id="7" name="TextBox 6">
            <a:extLst>
              <a:ext uri="{FF2B5EF4-FFF2-40B4-BE49-F238E27FC236}">
                <a16:creationId xmlns:a16="http://schemas.microsoft.com/office/drawing/2014/main" id="{00EF90FD-F5B6-C42D-8A6B-E718391ACF62}"/>
              </a:ext>
            </a:extLst>
          </p:cNvPr>
          <p:cNvSpPr txBox="1"/>
          <p:nvPr/>
        </p:nvSpPr>
        <p:spPr>
          <a:xfrm>
            <a:off x="3472113" y="3395811"/>
            <a:ext cx="5416333" cy="523220"/>
          </a:xfrm>
          <a:prstGeom prst="rect">
            <a:avLst/>
          </a:prstGeom>
          <a:noFill/>
        </p:spPr>
        <p:txBody>
          <a:bodyPr wrap="square" lIns="91440" tIns="45720" rIns="91440" bIns="45720" anchor="t">
            <a:spAutoFit/>
          </a:bodyPr>
          <a:lstStyle/>
          <a:p>
            <a:pPr algn="ctr" fontAlgn="base"/>
            <a:r>
              <a:rPr lang="es-419" sz="2800" b="1" dirty="0">
                <a:solidFill>
                  <a:srgbClr val="000000"/>
                </a:solidFill>
                <a:ea typeface="Calibri"/>
                <a:cs typeface="Calibri"/>
                <a:hlinkClick r:id="rId5"/>
              </a:rPr>
              <a:t>wida.wisc.edu/</a:t>
            </a:r>
            <a:r>
              <a:rPr lang="es-419" sz="2800" b="1" dirty="0" err="1">
                <a:solidFill>
                  <a:srgbClr val="000000"/>
                </a:solidFill>
                <a:ea typeface="Calibri"/>
                <a:cs typeface="Calibri"/>
                <a:hlinkClick r:id="rId5"/>
              </a:rPr>
              <a:t>news</a:t>
            </a:r>
            <a:r>
              <a:rPr lang="es-419" sz="2800" b="1" dirty="0">
                <a:solidFill>
                  <a:srgbClr val="000000"/>
                </a:solidFill>
                <a:ea typeface="Calibri"/>
                <a:cs typeface="Calibri"/>
              </a:rPr>
              <a:t> </a:t>
            </a:r>
            <a:endParaRPr lang="es-419" sz="2800" b="1" i="0" dirty="0">
              <a:solidFill>
                <a:srgbClr val="000000"/>
              </a:solidFill>
              <a:effectLst/>
              <a:latin typeface="Calibri"/>
              <a:ea typeface="Calibri"/>
              <a:cs typeface="Calibri"/>
            </a:endParaRPr>
          </a:p>
        </p:txBody>
      </p:sp>
      <p:sp>
        <p:nvSpPr>
          <p:cNvPr id="8" name="TextBox 7">
            <a:extLst>
              <a:ext uri="{FF2B5EF4-FFF2-40B4-BE49-F238E27FC236}">
                <a16:creationId xmlns:a16="http://schemas.microsoft.com/office/drawing/2014/main" id="{0B67F430-65C9-578B-312D-09E5454B3336}"/>
              </a:ext>
            </a:extLst>
          </p:cNvPr>
          <p:cNvSpPr txBox="1"/>
          <p:nvPr/>
        </p:nvSpPr>
        <p:spPr>
          <a:xfrm>
            <a:off x="3472112" y="1742628"/>
            <a:ext cx="5416334" cy="1815882"/>
          </a:xfrm>
          <a:prstGeom prst="rect">
            <a:avLst/>
          </a:prstGeom>
          <a:noFill/>
        </p:spPr>
        <p:txBody>
          <a:bodyPr wrap="square" lIns="91440" tIns="45720" rIns="91440" bIns="45720" anchor="t">
            <a:spAutoFit/>
          </a:bodyPr>
          <a:lstStyle/>
          <a:p>
            <a:pPr algn="ctr"/>
            <a:r>
              <a:rPr lang="es-419" sz="2800" b="1" dirty="0" smtClean="0"/>
              <a:t>Para mantenerte actualizado sobre todas las novedades de WIDA Español, ¡regístrese para WIDA Español News!</a:t>
            </a:r>
            <a:endParaRPr lang="es-419" sz="2800" b="1" dirty="0"/>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8791" b="10429"/>
          <a:stretch/>
        </p:blipFill>
        <p:spPr>
          <a:xfrm>
            <a:off x="4606583" y="3987533"/>
            <a:ext cx="3147392" cy="2542479"/>
          </a:xfrm>
          <a:prstGeom prst="rect">
            <a:avLst/>
          </a:prstGeom>
        </p:spPr>
      </p:pic>
    </p:spTree>
    <p:extLst>
      <p:ext uri="{BB962C8B-B14F-4D97-AF65-F5344CB8AC3E}">
        <p14:creationId xmlns:p14="http://schemas.microsoft.com/office/powerpoint/2010/main" val="305579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7943"/>
            <a:ext cx="7886700" cy="2521198"/>
          </a:xfrm>
        </p:spPr>
        <p:txBody>
          <a:bodyPr anchor="ctr">
            <a:normAutofit fontScale="90000"/>
          </a:bodyPr>
          <a:lstStyle/>
          <a:p>
            <a:r>
              <a:rPr lang="es-ES" sz="4000" i="1"/>
              <a:t>Marco de los estándares del </a:t>
            </a:r>
            <a:r>
              <a:rPr lang="es-ES" sz="4000" i="1" u="sng">
                <a:effectLst>
                  <a:outerShdw blurRad="38100" dist="38100" dir="2700000" algn="tl">
                    <a:srgbClr val="000000">
                      <a:alpha val="43137"/>
                    </a:srgbClr>
                  </a:outerShdw>
                </a:effectLst>
              </a:rPr>
              <a:t>d</a:t>
            </a:r>
            <a:r>
              <a:rPr lang="es-ES" sz="4000" i="1"/>
              <a:t>esarrollo </a:t>
            </a:r>
            <a:r>
              <a:rPr lang="es-ES" sz="4000" i="1" u="sng">
                <a:effectLst>
                  <a:outerShdw blurRad="38100" dist="38100" dir="2700000" algn="tl">
                    <a:srgbClr val="000000">
                      <a:alpha val="43137"/>
                    </a:srgbClr>
                  </a:outerShdw>
                </a:effectLst>
              </a:rPr>
              <a:t>a</a:t>
            </a:r>
            <a:r>
              <a:rPr lang="es-ES" sz="4000" i="1"/>
              <a:t>uténtico del </a:t>
            </a:r>
            <a:r>
              <a:rPr lang="es-ES" sz="4000" i="1" u="sng">
                <a:effectLst>
                  <a:outerShdw blurRad="38100" dist="38100" dir="2700000" algn="tl">
                    <a:srgbClr val="000000">
                      <a:alpha val="43137"/>
                    </a:srgbClr>
                  </a:outerShdw>
                </a:effectLst>
              </a:rPr>
              <a:t>l</a:t>
            </a:r>
            <a:r>
              <a:rPr lang="es-ES" sz="4000" i="1"/>
              <a:t>enguaje </a:t>
            </a:r>
            <a:r>
              <a:rPr lang="es-ES" sz="4000" i="1" u="sng">
                <a:effectLst>
                  <a:outerShdw blurRad="38100" dist="38100" dir="2700000" algn="tl">
                    <a:srgbClr val="000000">
                      <a:alpha val="43137"/>
                    </a:srgbClr>
                  </a:outerShdw>
                </a:effectLst>
              </a:rPr>
              <a:t>e</a:t>
            </a:r>
            <a:r>
              <a:rPr lang="es-ES" sz="4000" i="1"/>
              <a:t>spañol de WIDA</a:t>
            </a:r>
            <a:br>
              <a:rPr lang="es-ES" sz="4000" i="1"/>
            </a:br>
            <a:r>
              <a:rPr lang="en-US" sz="5400"/>
              <a:t/>
            </a:r>
            <a:br>
              <a:rPr lang="en-US" sz="5400"/>
            </a:br>
            <a:r>
              <a:rPr lang="en-US" sz="5400"/>
              <a:t>Marco DALE</a:t>
            </a:r>
            <a:r>
              <a:rPr lang="en-US"/>
              <a:t/>
            </a:r>
            <a:br>
              <a:rPr lang="en-US"/>
            </a:br>
            <a:endParaRPr lang="en-US" sz="4000"/>
          </a:p>
        </p:txBody>
      </p:sp>
      <p:cxnSp>
        <p:nvCxnSpPr>
          <p:cNvPr id="5" name="Straight Connector 4">
            <a:extLst>
              <a:ext uri="{FF2B5EF4-FFF2-40B4-BE49-F238E27FC236}">
                <a16:creationId xmlns:a16="http://schemas.microsoft.com/office/drawing/2014/main" id="{2C62AFA3-825D-0664-BFDB-38F520019F18}"/>
              </a:ext>
            </a:extLst>
          </p:cNvPr>
          <p:cNvCxnSpPr/>
          <p:nvPr/>
        </p:nvCxnSpPr>
        <p:spPr>
          <a:xfrm>
            <a:off x="1215485" y="1552575"/>
            <a:ext cx="6768791"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40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dirty="0" smtClean="0"/>
              <a:t>El propósito y desarrollo del</a:t>
            </a:r>
            <a:r>
              <a:rPr lang="es-419" dirty="0" smtClean="0"/>
              <a:t/>
            </a:r>
            <a:br>
              <a:rPr lang="es-419" dirty="0" smtClean="0"/>
            </a:br>
            <a:r>
              <a:rPr lang="es-419" dirty="0" smtClean="0"/>
              <a:t>Marco DALE</a:t>
            </a:r>
            <a:endParaRPr lang="es-419" dirty="0"/>
          </a:p>
        </p:txBody>
      </p:sp>
      <p:sp>
        <p:nvSpPr>
          <p:cNvPr id="3" name="Content Placeholder 2"/>
          <p:cNvSpPr>
            <a:spLocks noGrp="1"/>
          </p:cNvSpPr>
          <p:nvPr>
            <p:ph idx="1"/>
          </p:nvPr>
        </p:nvSpPr>
        <p:spPr/>
        <p:txBody>
          <a:bodyPr/>
          <a:lstStyle/>
          <a:p>
            <a:r>
              <a:rPr lang="es-419" dirty="0" smtClean="0"/>
              <a:t>Guía el desarrollo del currículo, la instrucción, el aprendizaje profesional y las evaluaciones del idioma español</a:t>
            </a:r>
          </a:p>
          <a:p>
            <a:r>
              <a:rPr lang="es-419" dirty="0" smtClean="0"/>
              <a:t>Informa las decisiones a nivel de políticas y programas</a:t>
            </a:r>
          </a:p>
          <a:p>
            <a:r>
              <a:rPr lang="es-419" dirty="0" smtClean="0"/>
              <a:t>Incorpora investigaciones e innovaciones recientes en el campo del aprendizaje y la educación de idiomas en español</a:t>
            </a:r>
          </a:p>
          <a:p>
            <a:r>
              <a:rPr lang="es-419" dirty="0" smtClean="0"/>
              <a:t>Aprovecha otros marcos de lenguaje WIDA</a:t>
            </a:r>
            <a:endParaRPr lang="es-419" dirty="0"/>
          </a:p>
        </p:txBody>
      </p:sp>
    </p:spTree>
    <p:extLst>
      <p:ext uri="{BB962C8B-B14F-4D97-AF65-F5344CB8AC3E}">
        <p14:creationId xmlns:p14="http://schemas.microsoft.com/office/powerpoint/2010/main" val="377372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977"/>
          <a:stretch/>
        </p:blipFill>
        <p:spPr>
          <a:xfrm>
            <a:off x="1763543" y="1554497"/>
            <a:ext cx="5367498" cy="5040401"/>
          </a:xfrm>
        </p:spPr>
      </p:pic>
      <p:sp>
        <p:nvSpPr>
          <p:cNvPr id="6" name="Title 1"/>
          <p:cNvSpPr>
            <a:spLocks noGrp="1"/>
          </p:cNvSpPr>
          <p:nvPr>
            <p:ph type="title"/>
          </p:nvPr>
        </p:nvSpPr>
        <p:spPr>
          <a:xfrm>
            <a:off x="310394" y="325202"/>
            <a:ext cx="8419270" cy="1229295"/>
          </a:xfrm>
        </p:spPr>
        <p:txBody>
          <a:bodyPr>
            <a:normAutofit fontScale="90000"/>
          </a:bodyPr>
          <a:lstStyle/>
          <a:p>
            <a:r>
              <a:rPr lang="es-419" dirty="0"/>
              <a:t>C</a:t>
            </a:r>
            <a:r>
              <a:rPr lang="es-419" dirty="0" smtClean="0"/>
              <a:t>onexiones entre los marcos del lenguaje de WIDA</a:t>
            </a:r>
            <a:endParaRPr lang="es-419" dirty="0"/>
          </a:p>
        </p:txBody>
      </p:sp>
      <p:pic>
        <p:nvPicPr>
          <p:cNvPr id="7" name="Picture 6"/>
          <p:cNvPicPr>
            <a:picLocks noChangeAspect="1"/>
          </p:cNvPicPr>
          <p:nvPr/>
        </p:nvPicPr>
        <p:blipFill>
          <a:blip r:embed="rId4"/>
          <a:stretch>
            <a:fillRect/>
          </a:stretch>
        </p:blipFill>
        <p:spPr>
          <a:xfrm rot="21110564">
            <a:off x="345084" y="3856044"/>
            <a:ext cx="1612464" cy="2084832"/>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rot="955353">
            <a:off x="5491402" y="1469537"/>
            <a:ext cx="1712836" cy="208775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5987">
            <a:off x="6945309" y="4293914"/>
            <a:ext cx="1735592" cy="2112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12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dirty="0"/>
              <a:t>El contenido del Marco DALE</a:t>
            </a:r>
            <a:endParaRPr lang="es-ES" dirty="0"/>
          </a:p>
        </p:txBody>
      </p:sp>
    </p:spTree>
    <p:extLst>
      <p:ext uri="{BB962C8B-B14F-4D97-AF65-F5344CB8AC3E}">
        <p14:creationId xmlns:p14="http://schemas.microsoft.com/office/powerpoint/2010/main" val="11846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09" y="114300"/>
            <a:ext cx="8791182" cy="6130636"/>
          </a:xfrm>
          <a:prstGeom prst="rect">
            <a:avLst/>
          </a:prstGeom>
        </p:spPr>
      </p:pic>
    </p:spTree>
    <p:extLst>
      <p:ext uri="{BB962C8B-B14F-4D97-AF65-F5344CB8AC3E}">
        <p14:creationId xmlns:p14="http://schemas.microsoft.com/office/powerpoint/2010/main" val="122374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284" y="0"/>
            <a:ext cx="5101547" cy="6177974"/>
          </a:xfrm>
          <a:prstGeom prst="rect">
            <a:avLst/>
          </a:prstGeom>
        </p:spPr>
      </p:pic>
    </p:spTree>
    <p:extLst>
      <p:ext uri="{BB962C8B-B14F-4D97-AF65-F5344CB8AC3E}">
        <p14:creationId xmlns:p14="http://schemas.microsoft.com/office/powerpoint/2010/main" val="57101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425" b="69375"/>
          <a:stretch/>
        </p:blipFill>
        <p:spPr>
          <a:xfrm>
            <a:off x="57564" y="52433"/>
            <a:ext cx="3759552" cy="10562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14" y="1865364"/>
            <a:ext cx="8844572" cy="3531932"/>
          </a:xfrm>
          <a:prstGeom prst="rect">
            <a:avLst/>
          </a:prstGeom>
        </p:spPr>
      </p:pic>
    </p:spTree>
    <p:extLst>
      <p:ext uri="{BB962C8B-B14F-4D97-AF65-F5344CB8AC3E}">
        <p14:creationId xmlns:p14="http://schemas.microsoft.com/office/powerpoint/2010/main" val="1546046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A Powerpoint Template 4-3 Ratio" id="{C7E60807-14C4-4847-8049-679400F2494D}" vid="{2551CF25-44FF-43C1-836A-E35CBAD939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22" ma:contentTypeDescription="Create a new document." ma:contentTypeScope="" ma:versionID="797b19c3ce3d570981ca1b71b918421b">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1b24d3f9536bcd7a6e6a4cf28fd08c2e" ns2:_="" ns3:_="">
    <xsd:import namespace="e29bb87e-0e7d-429d-bbbd-aff1f3b83421"/>
    <xsd:import namespace="dffc213f-309b-4b7f-9b4f-d096faa3b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FolderDescription" minOccurs="0"/>
                <xsd:element ref="ns2:Migrat" minOccurs="0"/>
                <xsd:element ref="ns2:Notes"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olderDescription" ma:index="21" nillable="true" ma:displayName="Folder Description" ma:description="Description of the folder and purpose" ma:format="Dropdown" ma:internalName="FolderDescription">
      <xsd:simpleType>
        <xsd:restriction base="dms:Text">
          <xsd:maxLength value="255"/>
        </xsd:restriction>
      </xsd:simpleType>
    </xsd:element>
    <xsd:element name="Migrat" ma:index="22" nillable="true" ma:displayName="Keep" ma:default="1" ma:description="Keep or archive" ma:format="Dropdown" ma:internalName="Migrat">
      <xsd:simpleType>
        <xsd:restriction base="dms:Boolean"/>
      </xsd:simpleType>
    </xsd:element>
    <xsd:element name="Notes" ma:index="23" nillable="true" ma:displayName="Notes" ma:format="Dropdown" ma:internalName="Notes">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3718347-7ac7-43d2-8bc2-3254bf334720" ma:termSetId="09814cd3-568e-fe90-9814-8d621ff8fb84" ma:anchorId="fba54fb3-c3e1-fe81-a776-ca4b69148c4d" ma:open="true" ma:isKeyword="false">
      <xsd:complexType>
        <xsd:sequence>
          <xsd:element ref="pc:Terms" minOccurs="0" maxOccurs="1"/>
        </xsd:sequence>
      </xsd:complexType>
    </xsd:element>
    <xsd:element name="_Flow_SignoffStatus" ma:index="27" nillable="true" ma:displayName="Sign-off status" ma:internalName="Sign_x002d_off_x0020_status">
      <xsd:simpleType>
        <xsd:restriction base="dms:Text"/>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6a8ff45-9673-4143-9954-2417cbd4a023}" ma:internalName="TaxCatchAll" ma:showField="CatchAllData" ma:web="dffc213f-309b-4b7f-9b4f-d096faa3bc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e29bb87e-0e7d-429d-bbbd-aff1f3b83421" xsi:nil="true"/>
    <Migrat xmlns="e29bb87e-0e7d-429d-bbbd-aff1f3b83421">true</Migrat>
    <FolderDescription xmlns="e29bb87e-0e7d-429d-bbbd-aff1f3b83421" xsi:nil="true"/>
    <_Flow_SignoffStatus xmlns="e29bb87e-0e7d-429d-bbbd-aff1f3b83421" xsi:nil="true"/>
    <lcf76f155ced4ddcb4097134ff3c332f xmlns="e29bb87e-0e7d-429d-bbbd-aff1f3b83421">
      <Terms xmlns="http://schemas.microsoft.com/office/infopath/2007/PartnerControls"/>
    </lcf76f155ced4ddcb4097134ff3c332f>
    <TaxCatchAll xmlns="dffc213f-309b-4b7f-9b4f-d096faa3bc86" xsi:nil="true"/>
  </documentManagement>
</p:properties>
</file>

<file path=customXml/itemProps1.xml><?xml version="1.0" encoding="utf-8"?>
<ds:datastoreItem xmlns:ds="http://schemas.openxmlformats.org/officeDocument/2006/customXml" ds:itemID="{5F61718A-804A-4144-AE97-7C3A9A432043}">
  <ds:schemaRefs>
    <ds:schemaRef ds:uri="http://schemas.microsoft.com/sharepoint/v3/contenttype/forms"/>
  </ds:schemaRefs>
</ds:datastoreItem>
</file>

<file path=customXml/itemProps2.xml><?xml version="1.0" encoding="utf-8"?>
<ds:datastoreItem xmlns:ds="http://schemas.openxmlformats.org/officeDocument/2006/customXml" ds:itemID="{1A725EDE-AA78-415E-8727-3A6C9390F5DE}">
  <ds:schemaRefs>
    <ds:schemaRef ds:uri="dffc213f-309b-4b7f-9b4f-d096faa3bc86"/>
    <ds:schemaRef ds:uri="e29bb87e-0e7d-429d-bbbd-aff1f3b83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AB5F52-0F15-4CF2-81DE-C6324A6E4E0E}">
  <ds:schemaRefs>
    <ds:schemaRef ds:uri="dffc213f-309b-4b7f-9b4f-d096faa3bc86"/>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purl.org/dc/elements/1.1/"/>
    <ds:schemaRef ds:uri="e29bb87e-0e7d-429d-bbbd-aff1f3b83421"/>
    <ds:schemaRef ds:uri="http://purl.org/dc/terms/"/>
  </ds:schemaRefs>
</ds:datastoreItem>
</file>

<file path=docProps/app.xml><?xml version="1.0" encoding="utf-8"?>
<Properties xmlns="http://schemas.openxmlformats.org/officeDocument/2006/extended-properties" xmlns:vt="http://schemas.openxmlformats.org/officeDocument/2006/docPropsVTypes">
  <Template>WIDA Powerpoint Template 4-3 Ratio</Template>
  <TotalTime>309</TotalTime>
  <Words>826</Words>
  <Application>Microsoft Office PowerPoint</Application>
  <PresentationFormat>On-screen Show (4:3)</PresentationFormat>
  <Paragraphs>100</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Red Hat Display</vt:lpstr>
      <vt:lpstr>Office Theme</vt:lpstr>
      <vt:lpstr>Marco de los estándares  del desarrollo auténtico del lenguaje español de WIDA (Marco DALE) </vt:lpstr>
      <vt:lpstr>Repaso de la presentación</vt:lpstr>
      <vt:lpstr>Marco de los estándares del desarrollo auténtico del lenguaje español de WIDA  Marco DALE </vt:lpstr>
      <vt:lpstr>El propósito y desarrollo del Marco DALE</vt:lpstr>
      <vt:lpstr>Conexiones entre los marcos del lenguaje de WIDA</vt:lpstr>
      <vt:lpstr>El contenido del Marco DALE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Recursos para implementar el  Marco DALE</vt:lpstr>
      <vt:lpstr>Marco DALE</vt:lpstr>
      <vt:lpstr>Comunicaciones sobre el Marco DALE</vt:lpstr>
      <vt:lpstr>Oportunidades de capacitación profesional sobre el Marco DALE</vt:lpstr>
      <vt:lpstr>Contactenos</vt:lpstr>
      <vt:lpstr>PowerPoint Presentation</vt:lpstr>
      <vt:lpstr>PowerPoint Presentation</vt:lpstr>
    </vt:vector>
  </TitlesOfParts>
  <Company>UW-Madison WCER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Drake Accardi</dc:creator>
  <cp:lastModifiedBy>Samuel Aguirre</cp:lastModifiedBy>
  <cp:revision>8</cp:revision>
  <dcterms:created xsi:type="dcterms:W3CDTF">2018-05-18T20:35:18Z</dcterms:created>
  <dcterms:modified xsi:type="dcterms:W3CDTF">2023-10-12T02:42:22Z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Global Tags">
    <vt:lpwstr>3;#Marketing|99eb4547-86f5-4842-8f5d-82d2a080fe8f</vt:lpwstr>
  </property>
  <property fmtid="{D5CDD505-2E9C-101B-9397-08002B2CF9AE}" pid="4" name="MediaServiceImageTags">
    <vt:lpwstr/>
  </property>
</Properties>
</file>